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6858000" cy="9906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36" userDrawn="1">
          <p15:clr>
            <a:srgbClr val="A4A3A4"/>
          </p15:clr>
        </p15:guide>
        <p15:guide id="3" orient="horz" pos="96" userDrawn="1">
          <p15:clr>
            <a:srgbClr val="A4A3A4"/>
          </p15:clr>
        </p15:guide>
        <p15:guide id="4" orient="horz" pos="6144" userDrawn="1">
          <p15:clr>
            <a:srgbClr val="A4A3A4"/>
          </p15:clr>
        </p15:guide>
        <p15:guide id="5" pos="4200" userDrawn="1">
          <p15:clr>
            <a:srgbClr val="A4A3A4"/>
          </p15:clr>
        </p15:guide>
        <p15:guide id="6" pos="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7F"/>
    <a:srgbClr val="324D59"/>
    <a:srgbClr val="00ACD4"/>
    <a:srgbClr val="07ACBC"/>
    <a:srgbClr val="F7FEFF"/>
    <a:srgbClr val="ECECEC"/>
    <a:srgbClr val="EFEFEF"/>
    <a:srgbClr val="343843"/>
    <a:srgbClr val="FFD800"/>
    <a:srgbClr val="383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56" y="132"/>
      </p:cViewPr>
      <p:guideLst>
        <p:guide orient="horz" pos="3120"/>
        <p:guide pos="2136"/>
        <p:guide orient="horz" pos="96"/>
        <p:guide orient="horz" pos="6144"/>
        <p:guide pos="4200"/>
        <p:guide pos="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6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9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10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6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2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1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FE9E200-723B-49DA-95E5-071041100F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2606" y="3771586"/>
            <a:ext cx="2904920" cy="2904920"/>
          </a:xfrm>
          <a:custGeom>
            <a:avLst/>
            <a:gdLst>
              <a:gd name="connsiteX0" fmla="*/ 1452460 w 2904920"/>
              <a:gd name="connsiteY0" fmla="*/ 0 h 2904920"/>
              <a:gd name="connsiteX1" fmla="*/ 2904920 w 2904920"/>
              <a:gd name="connsiteY1" fmla="*/ 1452460 h 2904920"/>
              <a:gd name="connsiteX2" fmla="*/ 1452460 w 2904920"/>
              <a:gd name="connsiteY2" fmla="*/ 2904920 h 2904920"/>
              <a:gd name="connsiteX3" fmla="*/ 0 w 2904920"/>
              <a:gd name="connsiteY3" fmla="*/ 1452460 h 2904920"/>
              <a:gd name="connsiteX4" fmla="*/ 1452460 w 2904920"/>
              <a:gd name="connsiteY4" fmla="*/ 0 h 290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4920" h="2904920">
                <a:moveTo>
                  <a:pt x="1452460" y="0"/>
                </a:moveTo>
                <a:cubicBezTo>
                  <a:pt x="2254632" y="0"/>
                  <a:pt x="2904920" y="650288"/>
                  <a:pt x="2904920" y="1452460"/>
                </a:cubicBezTo>
                <a:cubicBezTo>
                  <a:pt x="2904920" y="2254632"/>
                  <a:pt x="2254632" y="2904920"/>
                  <a:pt x="1452460" y="2904920"/>
                </a:cubicBezTo>
                <a:cubicBezTo>
                  <a:pt x="650288" y="2904920"/>
                  <a:pt x="0" y="2254632"/>
                  <a:pt x="0" y="1452460"/>
                </a:cubicBezTo>
                <a:cubicBezTo>
                  <a:pt x="0" y="650288"/>
                  <a:pt x="650288" y="0"/>
                  <a:pt x="14524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75BC8D5-5EDB-4B81-A635-A71A005E17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38577" y="1386870"/>
            <a:ext cx="3019425" cy="3592360"/>
          </a:xfrm>
          <a:custGeom>
            <a:avLst/>
            <a:gdLst>
              <a:gd name="connsiteX0" fmla="*/ 1796180 w 3019425"/>
              <a:gd name="connsiteY0" fmla="*/ 0 h 3592360"/>
              <a:gd name="connsiteX1" fmla="*/ 2938717 w 3019425"/>
              <a:gd name="connsiteY1" fmla="*/ 410160 h 3592360"/>
              <a:gd name="connsiteX2" fmla="*/ 3019425 w 3019425"/>
              <a:gd name="connsiteY2" fmla="*/ 483513 h 3592360"/>
              <a:gd name="connsiteX3" fmla="*/ 3019425 w 3019425"/>
              <a:gd name="connsiteY3" fmla="*/ 3108848 h 3592360"/>
              <a:gd name="connsiteX4" fmla="*/ 2938717 w 3019425"/>
              <a:gd name="connsiteY4" fmla="*/ 3182200 h 3592360"/>
              <a:gd name="connsiteX5" fmla="*/ 1796180 w 3019425"/>
              <a:gd name="connsiteY5" fmla="*/ 3592360 h 3592360"/>
              <a:gd name="connsiteX6" fmla="*/ 0 w 3019425"/>
              <a:gd name="connsiteY6" fmla="*/ 1796180 h 3592360"/>
              <a:gd name="connsiteX7" fmla="*/ 1796180 w 3019425"/>
              <a:gd name="connsiteY7" fmla="*/ 0 h 3592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19425" h="3592360">
                <a:moveTo>
                  <a:pt x="1796180" y="0"/>
                </a:moveTo>
                <a:cubicBezTo>
                  <a:pt x="2230182" y="0"/>
                  <a:pt x="2628232" y="153925"/>
                  <a:pt x="2938717" y="410160"/>
                </a:cubicBezTo>
                <a:lnTo>
                  <a:pt x="3019425" y="483513"/>
                </a:lnTo>
                <a:lnTo>
                  <a:pt x="3019425" y="3108848"/>
                </a:lnTo>
                <a:lnTo>
                  <a:pt x="2938717" y="3182200"/>
                </a:lnTo>
                <a:cubicBezTo>
                  <a:pt x="2628232" y="3438436"/>
                  <a:pt x="2230182" y="3592360"/>
                  <a:pt x="1796180" y="3592360"/>
                </a:cubicBezTo>
                <a:cubicBezTo>
                  <a:pt x="804177" y="3592360"/>
                  <a:pt x="0" y="2788183"/>
                  <a:pt x="0" y="1796180"/>
                </a:cubicBezTo>
                <a:cubicBezTo>
                  <a:pt x="0" y="804177"/>
                  <a:pt x="804177" y="0"/>
                  <a:pt x="17961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8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5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2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0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1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7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4A14-5BA0-4F02-99C5-0137D4D2ABA0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96B9A-FB3E-4EC4-9503-12448C734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4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7">
            <a:extLst>
              <a:ext uri="{FF2B5EF4-FFF2-40B4-BE49-F238E27FC236}">
                <a16:creationId xmlns:a16="http://schemas.microsoft.com/office/drawing/2014/main" id="{F076A5A2-F550-4E15-BD34-BB161DAF6BA9}"/>
              </a:ext>
            </a:extLst>
          </p:cNvPr>
          <p:cNvSpPr/>
          <p:nvPr/>
        </p:nvSpPr>
        <p:spPr>
          <a:xfrm>
            <a:off x="0" y="0"/>
            <a:ext cx="6858000" cy="6105832"/>
          </a:xfrm>
          <a:custGeom>
            <a:avLst/>
            <a:gdLst>
              <a:gd name="connsiteX0" fmla="*/ 0 w 6858000"/>
              <a:gd name="connsiteY0" fmla="*/ 0 h 6105832"/>
              <a:gd name="connsiteX1" fmla="*/ 6858000 w 6858000"/>
              <a:gd name="connsiteY1" fmla="*/ 0 h 6105832"/>
              <a:gd name="connsiteX2" fmla="*/ 6858000 w 6858000"/>
              <a:gd name="connsiteY2" fmla="*/ 6105832 h 6105832"/>
              <a:gd name="connsiteX3" fmla="*/ 0 w 6858000"/>
              <a:gd name="connsiteY3" fmla="*/ 6105832 h 6105832"/>
              <a:gd name="connsiteX4" fmla="*/ 0 w 6858000"/>
              <a:gd name="connsiteY4" fmla="*/ 0 h 6105832"/>
              <a:gd name="connsiteX0" fmla="*/ 0 w 6858000"/>
              <a:gd name="connsiteY0" fmla="*/ 0 h 6105832"/>
              <a:gd name="connsiteX1" fmla="*/ 6858000 w 6858000"/>
              <a:gd name="connsiteY1" fmla="*/ 0 h 6105832"/>
              <a:gd name="connsiteX2" fmla="*/ 6850743 w 6858000"/>
              <a:gd name="connsiteY2" fmla="*/ 2365829 h 6105832"/>
              <a:gd name="connsiteX3" fmla="*/ 6858000 w 6858000"/>
              <a:gd name="connsiteY3" fmla="*/ 6105832 h 6105832"/>
              <a:gd name="connsiteX4" fmla="*/ 0 w 6858000"/>
              <a:gd name="connsiteY4" fmla="*/ 6105832 h 6105832"/>
              <a:gd name="connsiteX5" fmla="*/ 0 w 6858000"/>
              <a:gd name="connsiteY5" fmla="*/ 0 h 6105832"/>
              <a:gd name="connsiteX0" fmla="*/ 0 w 6858000"/>
              <a:gd name="connsiteY0" fmla="*/ 0 h 6105832"/>
              <a:gd name="connsiteX1" fmla="*/ 6858000 w 6858000"/>
              <a:gd name="connsiteY1" fmla="*/ 0 h 6105832"/>
              <a:gd name="connsiteX2" fmla="*/ 6850743 w 6858000"/>
              <a:gd name="connsiteY2" fmla="*/ 2365829 h 6105832"/>
              <a:gd name="connsiteX3" fmla="*/ 0 w 6858000"/>
              <a:gd name="connsiteY3" fmla="*/ 6105832 h 6105832"/>
              <a:gd name="connsiteX4" fmla="*/ 0 w 6858000"/>
              <a:gd name="connsiteY4" fmla="*/ 0 h 6105832"/>
              <a:gd name="connsiteX0" fmla="*/ 0 w 6858000"/>
              <a:gd name="connsiteY0" fmla="*/ 0 h 6105832"/>
              <a:gd name="connsiteX1" fmla="*/ 6858000 w 6858000"/>
              <a:gd name="connsiteY1" fmla="*/ 0 h 6105832"/>
              <a:gd name="connsiteX2" fmla="*/ 6836229 w 6858000"/>
              <a:gd name="connsiteY2" fmla="*/ 1915886 h 6105832"/>
              <a:gd name="connsiteX3" fmla="*/ 6850743 w 6858000"/>
              <a:gd name="connsiteY3" fmla="*/ 2365829 h 6105832"/>
              <a:gd name="connsiteX4" fmla="*/ 0 w 6858000"/>
              <a:gd name="connsiteY4" fmla="*/ 6105832 h 6105832"/>
              <a:gd name="connsiteX5" fmla="*/ 0 w 6858000"/>
              <a:gd name="connsiteY5" fmla="*/ 0 h 6105832"/>
              <a:gd name="connsiteX0" fmla="*/ 0 w 6858000"/>
              <a:gd name="connsiteY0" fmla="*/ 0 h 6105832"/>
              <a:gd name="connsiteX1" fmla="*/ 6858000 w 6858000"/>
              <a:gd name="connsiteY1" fmla="*/ 0 h 6105832"/>
              <a:gd name="connsiteX2" fmla="*/ 6836229 w 6858000"/>
              <a:gd name="connsiteY2" fmla="*/ 1915886 h 6105832"/>
              <a:gd name="connsiteX3" fmla="*/ 6835140 w 6858000"/>
              <a:gd name="connsiteY3" fmla="*/ 2072640 h 6105832"/>
              <a:gd name="connsiteX4" fmla="*/ 6850743 w 6858000"/>
              <a:gd name="connsiteY4" fmla="*/ 2365829 h 6105832"/>
              <a:gd name="connsiteX5" fmla="*/ 0 w 6858000"/>
              <a:gd name="connsiteY5" fmla="*/ 6105832 h 6105832"/>
              <a:gd name="connsiteX6" fmla="*/ 0 w 6858000"/>
              <a:gd name="connsiteY6" fmla="*/ 0 h 6105832"/>
              <a:gd name="connsiteX0" fmla="*/ 0 w 6858000"/>
              <a:gd name="connsiteY0" fmla="*/ 0 h 6105832"/>
              <a:gd name="connsiteX1" fmla="*/ 6858000 w 6858000"/>
              <a:gd name="connsiteY1" fmla="*/ 0 h 6105832"/>
              <a:gd name="connsiteX2" fmla="*/ 6835140 w 6858000"/>
              <a:gd name="connsiteY2" fmla="*/ 2072640 h 6105832"/>
              <a:gd name="connsiteX3" fmla="*/ 6850743 w 6858000"/>
              <a:gd name="connsiteY3" fmla="*/ 2365829 h 6105832"/>
              <a:gd name="connsiteX4" fmla="*/ 0 w 6858000"/>
              <a:gd name="connsiteY4" fmla="*/ 6105832 h 6105832"/>
              <a:gd name="connsiteX5" fmla="*/ 0 w 6858000"/>
              <a:gd name="connsiteY5" fmla="*/ 0 h 6105832"/>
              <a:gd name="connsiteX0" fmla="*/ 0 w 6858000"/>
              <a:gd name="connsiteY0" fmla="*/ 0 h 6105832"/>
              <a:gd name="connsiteX1" fmla="*/ 6858000 w 6858000"/>
              <a:gd name="connsiteY1" fmla="*/ 0 h 6105832"/>
              <a:gd name="connsiteX2" fmla="*/ 6835140 w 6858000"/>
              <a:gd name="connsiteY2" fmla="*/ 2072640 h 6105832"/>
              <a:gd name="connsiteX3" fmla="*/ 0 w 6858000"/>
              <a:gd name="connsiteY3" fmla="*/ 6105832 h 6105832"/>
              <a:gd name="connsiteX4" fmla="*/ 0 w 6858000"/>
              <a:gd name="connsiteY4" fmla="*/ 0 h 6105832"/>
              <a:gd name="connsiteX0" fmla="*/ 0 w 6858000"/>
              <a:gd name="connsiteY0" fmla="*/ 0 h 6105832"/>
              <a:gd name="connsiteX1" fmla="*/ 6858000 w 6858000"/>
              <a:gd name="connsiteY1" fmla="*/ 0 h 6105832"/>
              <a:gd name="connsiteX2" fmla="*/ 6858000 w 6858000"/>
              <a:gd name="connsiteY2" fmla="*/ 2072640 h 6105832"/>
              <a:gd name="connsiteX3" fmla="*/ 0 w 6858000"/>
              <a:gd name="connsiteY3" fmla="*/ 6105832 h 6105832"/>
              <a:gd name="connsiteX4" fmla="*/ 0 w 6858000"/>
              <a:gd name="connsiteY4" fmla="*/ 0 h 6105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6105832">
                <a:moveTo>
                  <a:pt x="0" y="0"/>
                </a:moveTo>
                <a:lnTo>
                  <a:pt x="6858000" y="0"/>
                </a:lnTo>
                <a:lnTo>
                  <a:pt x="6858000" y="2072640"/>
                </a:lnTo>
                <a:lnTo>
                  <a:pt x="0" y="6105832"/>
                </a:lnTo>
                <a:lnTo>
                  <a:pt x="0" y="0"/>
                </a:lnTo>
                <a:close/>
              </a:path>
            </a:pathLst>
          </a:custGeom>
          <a:solidFill>
            <a:srgbClr val="00ACD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A1B3220-ED6F-4295-9209-78BB3EA1ED5A}"/>
              </a:ext>
            </a:extLst>
          </p:cNvPr>
          <p:cNvGrpSpPr/>
          <p:nvPr/>
        </p:nvGrpSpPr>
        <p:grpSpPr>
          <a:xfrm>
            <a:off x="-289443" y="-357713"/>
            <a:ext cx="7163906" cy="7812733"/>
            <a:chOff x="-289443" y="-357713"/>
            <a:chExt cx="7163906" cy="7812733"/>
          </a:xfrm>
          <a:solidFill>
            <a:schemeClr val="bg2">
              <a:alpha val="15000"/>
            </a:schemeClr>
          </a:solidFill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1B7F1CC-C8FD-48FF-B3A9-54E640E386D1}"/>
                </a:ext>
              </a:extLst>
            </p:cNvPr>
            <p:cNvSpPr/>
            <p:nvPr/>
          </p:nvSpPr>
          <p:spPr>
            <a:xfrm>
              <a:off x="552978" y="414776"/>
              <a:ext cx="4780495" cy="482830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C9300072-4CCC-485E-8FEE-4FC433298A52}"/>
                </a:ext>
              </a:extLst>
            </p:cNvPr>
            <p:cNvSpPr/>
            <p:nvPr/>
          </p:nvSpPr>
          <p:spPr>
            <a:xfrm>
              <a:off x="5861391" y="1364825"/>
              <a:ext cx="1013072" cy="10232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97E3B0A-905E-4E87-9F7C-611C90D9348E}"/>
                </a:ext>
              </a:extLst>
            </p:cNvPr>
            <p:cNvSpPr/>
            <p:nvPr/>
          </p:nvSpPr>
          <p:spPr>
            <a:xfrm>
              <a:off x="4968972" y="832766"/>
              <a:ext cx="846110" cy="854569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50D1571C-C953-4975-A556-4C20C0653D31}"/>
                </a:ext>
              </a:extLst>
            </p:cNvPr>
            <p:cNvSpPr/>
            <p:nvPr/>
          </p:nvSpPr>
          <p:spPr>
            <a:xfrm>
              <a:off x="4109649" y="-357713"/>
              <a:ext cx="1260772" cy="1273379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A56855FB-4492-4D4B-A9DB-F5FFC00B210C}"/>
                </a:ext>
              </a:extLst>
            </p:cNvPr>
            <p:cNvSpPr/>
            <p:nvPr/>
          </p:nvSpPr>
          <p:spPr>
            <a:xfrm>
              <a:off x="3216868" y="1151798"/>
              <a:ext cx="1143345" cy="116632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1012F64-B8CE-44D9-9155-146B00EA8E74}"/>
                </a:ext>
              </a:extLst>
            </p:cNvPr>
            <p:cNvSpPr/>
            <p:nvPr/>
          </p:nvSpPr>
          <p:spPr>
            <a:xfrm>
              <a:off x="2584973" y="2394661"/>
              <a:ext cx="977378" cy="99702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984FF189-7782-44E7-A0EA-C488BE9C04BF}"/>
                </a:ext>
              </a:extLst>
            </p:cNvPr>
            <p:cNvSpPr/>
            <p:nvPr/>
          </p:nvSpPr>
          <p:spPr>
            <a:xfrm>
              <a:off x="1949859" y="4376823"/>
              <a:ext cx="1766191" cy="1766186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6AF2BC3-85DC-486D-9DFF-A2ABBC63E3EE}"/>
                </a:ext>
              </a:extLst>
            </p:cNvPr>
            <p:cNvSpPr/>
            <p:nvPr/>
          </p:nvSpPr>
          <p:spPr>
            <a:xfrm>
              <a:off x="1820504" y="5277728"/>
              <a:ext cx="2177300" cy="217729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7205C598-9844-4B3E-A59E-44466D2C2AAE}"/>
                </a:ext>
              </a:extLst>
            </p:cNvPr>
            <p:cNvSpPr/>
            <p:nvPr/>
          </p:nvSpPr>
          <p:spPr>
            <a:xfrm>
              <a:off x="834552" y="4389146"/>
              <a:ext cx="838818" cy="838814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31233051-0264-4871-94FE-7CFE0CDB0D6D}"/>
                </a:ext>
              </a:extLst>
            </p:cNvPr>
            <p:cNvSpPr/>
            <p:nvPr/>
          </p:nvSpPr>
          <p:spPr>
            <a:xfrm>
              <a:off x="-248694" y="2999678"/>
              <a:ext cx="838818" cy="838814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18819C0D-F3CA-43AB-92C3-BEDEB0C4805E}"/>
                </a:ext>
              </a:extLst>
            </p:cNvPr>
            <p:cNvSpPr/>
            <p:nvPr/>
          </p:nvSpPr>
          <p:spPr>
            <a:xfrm>
              <a:off x="5481824" y="2498071"/>
              <a:ext cx="790205" cy="79020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B6E6A77C-9EE1-4795-9444-46206D237D8B}"/>
                </a:ext>
              </a:extLst>
            </p:cNvPr>
            <p:cNvSpPr/>
            <p:nvPr/>
          </p:nvSpPr>
          <p:spPr>
            <a:xfrm>
              <a:off x="4728999" y="2856612"/>
              <a:ext cx="966614" cy="96661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41001D4-4471-4076-9203-271E84F3CE0D}"/>
                </a:ext>
              </a:extLst>
            </p:cNvPr>
            <p:cNvSpPr/>
            <p:nvPr/>
          </p:nvSpPr>
          <p:spPr>
            <a:xfrm>
              <a:off x="1820504" y="3622980"/>
              <a:ext cx="538176" cy="538174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E3E42830-61CD-4BC0-8638-05E0F59A2F73}"/>
                </a:ext>
              </a:extLst>
            </p:cNvPr>
            <p:cNvSpPr/>
            <p:nvPr/>
          </p:nvSpPr>
          <p:spPr>
            <a:xfrm>
              <a:off x="64278" y="3941286"/>
              <a:ext cx="449923" cy="445466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C95217F6-BE61-4055-9AFF-8DB78F7371E6}"/>
                </a:ext>
              </a:extLst>
            </p:cNvPr>
            <p:cNvSpPr/>
            <p:nvPr/>
          </p:nvSpPr>
          <p:spPr>
            <a:xfrm>
              <a:off x="1638301" y="240263"/>
              <a:ext cx="517177" cy="482377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25531C5A-176C-4623-830F-E1A8E4503D58}"/>
                </a:ext>
              </a:extLst>
            </p:cNvPr>
            <p:cNvSpPr/>
            <p:nvPr/>
          </p:nvSpPr>
          <p:spPr>
            <a:xfrm>
              <a:off x="-289443" y="1029107"/>
              <a:ext cx="1337576" cy="1364454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27B40626-10CE-46F1-949F-5F793E7CACF3}"/>
                </a:ext>
              </a:extLst>
            </p:cNvPr>
            <p:cNvSpPr/>
            <p:nvPr/>
          </p:nvSpPr>
          <p:spPr>
            <a:xfrm>
              <a:off x="1332944" y="2626387"/>
              <a:ext cx="641456" cy="647868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D089E92D-6C67-4B2B-B3CA-0890ADE8CFA9}"/>
                </a:ext>
              </a:extLst>
            </p:cNvPr>
            <p:cNvSpPr/>
            <p:nvPr/>
          </p:nvSpPr>
          <p:spPr>
            <a:xfrm>
              <a:off x="1654085" y="1388816"/>
              <a:ext cx="751142" cy="75865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D44AB4AE-885E-46D6-A889-6E6C1CD998AA}"/>
                </a:ext>
              </a:extLst>
            </p:cNvPr>
            <p:cNvSpPr/>
            <p:nvPr/>
          </p:nvSpPr>
          <p:spPr>
            <a:xfrm>
              <a:off x="1389295" y="1463634"/>
              <a:ext cx="751142" cy="75865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81783493-43F8-4D89-93BF-D50F07FF32AB}"/>
                </a:ext>
              </a:extLst>
            </p:cNvPr>
            <p:cNvSpPr/>
            <p:nvPr/>
          </p:nvSpPr>
          <p:spPr>
            <a:xfrm>
              <a:off x="6233516" y="-120876"/>
              <a:ext cx="554393" cy="559934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7353B87-8C9B-4597-A59B-ECC2345680EC}"/>
                </a:ext>
              </a:extLst>
            </p:cNvPr>
            <p:cNvSpPr/>
            <p:nvPr/>
          </p:nvSpPr>
          <p:spPr>
            <a:xfrm>
              <a:off x="4120228" y="3663396"/>
              <a:ext cx="845595" cy="84559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0FAB043E-D906-4F7A-A5C4-7813F8489338}"/>
                </a:ext>
              </a:extLst>
            </p:cNvPr>
            <p:cNvSpPr/>
            <p:nvPr/>
          </p:nvSpPr>
          <p:spPr>
            <a:xfrm>
              <a:off x="3686197" y="4046160"/>
              <a:ext cx="463646" cy="463644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47BC6428-11F2-4EE9-813A-3C6B87ACB6DF}"/>
                </a:ext>
              </a:extLst>
            </p:cNvPr>
            <p:cNvSpPr/>
            <p:nvPr/>
          </p:nvSpPr>
          <p:spPr>
            <a:xfrm flipV="1">
              <a:off x="4303295" y="2131869"/>
              <a:ext cx="219275" cy="225918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8826A022-44EE-41C1-B48F-39A7D033C326}"/>
                </a:ext>
              </a:extLst>
            </p:cNvPr>
            <p:cNvSpPr/>
            <p:nvPr/>
          </p:nvSpPr>
          <p:spPr>
            <a:xfrm flipV="1">
              <a:off x="4522570" y="1107579"/>
              <a:ext cx="219275" cy="225918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C9C04FB9-310A-41E7-A1C0-9B26A691F92B}"/>
                </a:ext>
              </a:extLst>
            </p:cNvPr>
            <p:cNvSpPr/>
            <p:nvPr/>
          </p:nvSpPr>
          <p:spPr>
            <a:xfrm flipV="1">
              <a:off x="5182709" y="3113999"/>
              <a:ext cx="219275" cy="225918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A1F07B90-08DB-4A24-863F-E90DC75446E3}"/>
                </a:ext>
              </a:extLst>
            </p:cNvPr>
            <p:cNvSpPr/>
            <p:nvPr/>
          </p:nvSpPr>
          <p:spPr>
            <a:xfrm flipV="1">
              <a:off x="4568085" y="4701896"/>
              <a:ext cx="219275" cy="225918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C717AF2A-4FD8-4A08-9BD3-BD4C53F67693}"/>
                </a:ext>
              </a:extLst>
            </p:cNvPr>
            <p:cNvSpPr/>
            <p:nvPr/>
          </p:nvSpPr>
          <p:spPr>
            <a:xfrm flipV="1">
              <a:off x="3015869" y="5798984"/>
              <a:ext cx="219275" cy="225918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8C719EF8-F6C7-496E-85A7-00BEFEA165FC}"/>
                </a:ext>
              </a:extLst>
            </p:cNvPr>
            <p:cNvSpPr/>
            <p:nvPr/>
          </p:nvSpPr>
          <p:spPr>
            <a:xfrm flipV="1">
              <a:off x="699452" y="6023675"/>
              <a:ext cx="235094" cy="25205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270B90E0-4CF5-46CA-BA4A-A06C18458502}"/>
                </a:ext>
              </a:extLst>
            </p:cNvPr>
            <p:cNvSpPr/>
            <p:nvPr/>
          </p:nvSpPr>
          <p:spPr>
            <a:xfrm>
              <a:off x="3247967" y="547867"/>
              <a:ext cx="423065" cy="394597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C1911EA0-3004-4B82-8FB1-2D708333138D}"/>
                </a:ext>
              </a:extLst>
            </p:cNvPr>
            <p:cNvSpPr/>
            <p:nvPr/>
          </p:nvSpPr>
          <p:spPr>
            <a:xfrm>
              <a:off x="2253720" y="2087419"/>
              <a:ext cx="414729" cy="38682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9CD8FE12-4B02-4E71-92C7-C623EDA9D413}"/>
                </a:ext>
              </a:extLst>
            </p:cNvPr>
            <p:cNvSpPr/>
            <p:nvPr/>
          </p:nvSpPr>
          <p:spPr>
            <a:xfrm>
              <a:off x="2941776" y="6154875"/>
              <a:ext cx="620576" cy="614428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8BD948D7-9AC6-4448-B119-B5DDAC4386B7}"/>
                </a:ext>
              </a:extLst>
            </p:cNvPr>
            <p:cNvSpPr/>
            <p:nvPr/>
          </p:nvSpPr>
          <p:spPr>
            <a:xfrm flipV="1">
              <a:off x="1863237" y="4753809"/>
              <a:ext cx="219275" cy="225918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678793FD-BDCE-44D2-B322-64D5BD7B5B4B}"/>
              </a:ext>
            </a:extLst>
          </p:cNvPr>
          <p:cNvSpPr/>
          <p:nvPr/>
        </p:nvSpPr>
        <p:spPr>
          <a:xfrm>
            <a:off x="493472" y="3592452"/>
            <a:ext cx="3263188" cy="326318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F64FB49-8E55-444A-86A4-B5A2D3E736FE}"/>
              </a:ext>
            </a:extLst>
          </p:cNvPr>
          <p:cNvSpPr/>
          <p:nvPr/>
        </p:nvSpPr>
        <p:spPr>
          <a:xfrm>
            <a:off x="3668963" y="1216855"/>
            <a:ext cx="3189440" cy="3932390"/>
          </a:xfrm>
          <a:custGeom>
            <a:avLst/>
            <a:gdLst>
              <a:gd name="connsiteX0" fmla="*/ 1966195 w 3189440"/>
              <a:gd name="connsiteY0" fmla="*/ 0 h 3932390"/>
              <a:gd name="connsiteX1" fmla="*/ 3065514 w 3189440"/>
              <a:gd name="connsiteY1" fmla="*/ 335795 h 3932390"/>
              <a:gd name="connsiteX2" fmla="*/ 3189440 w 3189440"/>
              <a:gd name="connsiteY2" fmla="*/ 428465 h 3932390"/>
              <a:gd name="connsiteX3" fmla="*/ 3189440 w 3189440"/>
              <a:gd name="connsiteY3" fmla="*/ 3503925 h 3932390"/>
              <a:gd name="connsiteX4" fmla="*/ 3065514 w 3189440"/>
              <a:gd name="connsiteY4" fmla="*/ 3596595 h 3932390"/>
              <a:gd name="connsiteX5" fmla="*/ 1966195 w 3189440"/>
              <a:gd name="connsiteY5" fmla="*/ 3932390 h 3932390"/>
              <a:gd name="connsiteX6" fmla="*/ 0 w 3189440"/>
              <a:gd name="connsiteY6" fmla="*/ 1966195 h 3932390"/>
              <a:gd name="connsiteX7" fmla="*/ 1966195 w 3189440"/>
              <a:gd name="connsiteY7" fmla="*/ 0 h 3932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9440" h="3932390">
                <a:moveTo>
                  <a:pt x="1966195" y="0"/>
                </a:moveTo>
                <a:cubicBezTo>
                  <a:pt x="2373407" y="0"/>
                  <a:pt x="2751707" y="123792"/>
                  <a:pt x="3065514" y="335795"/>
                </a:cubicBezTo>
                <a:lnTo>
                  <a:pt x="3189440" y="428465"/>
                </a:lnTo>
                <a:lnTo>
                  <a:pt x="3189440" y="3503925"/>
                </a:lnTo>
                <a:lnTo>
                  <a:pt x="3065514" y="3596595"/>
                </a:lnTo>
                <a:cubicBezTo>
                  <a:pt x="2751707" y="3808599"/>
                  <a:pt x="2373407" y="3932390"/>
                  <a:pt x="1966195" y="3932390"/>
                </a:cubicBezTo>
                <a:cubicBezTo>
                  <a:pt x="880295" y="3932390"/>
                  <a:pt x="0" y="3052095"/>
                  <a:pt x="0" y="1966195"/>
                </a:cubicBezTo>
                <a:cubicBezTo>
                  <a:pt x="0" y="880295"/>
                  <a:pt x="880295" y="0"/>
                  <a:pt x="19661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1B306B04-0B55-4ACF-A742-6A72F7CE76A1}"/>
              </a:ext>
            </a:extLst>
          </p:cNvPr>
          <p:cNvSpPr/>
          <p:nvPr/>
        </p:nvSpPr>
        <p:spPr>
          <a:xfrm>
            <a:off x="3489658" y="1016416"/>
            <a:ext cx="4396356" cy="4396356"/>
          </a:xfrm>
          <a:prstGeom prst="arc">
            <a:avLst>
              <a:gd name="adj1" fmla="val 8173075"/>
              <a:gd name="adj2" fmla="val 18155882"/>
            </a:avLst>
          </a:prstGeom>
          <a:ln w="31750">
            <a:solidFill>
              <a:srgbClr val="353743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Placeholder 48">
            <a:extLst>
              <a:ext uri="{FF2B5EF4-FFF2-40B4-BE49-F238E27FC236}">
                <a16:creationId xmlns:a16="http://schemas.microsoft.com/office/drawing/2014/main" id="{61CE056D-70EA-47C4-99FE-CF7949FFE1F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69" y="3747478"/>
            <a:ext cx="2876769" cy="2684386"/>
          </a:xfrm>
          <a:effectLst>
            <a:outerShdw blurRad="50800" dist="25400" sx="102000" sy="102000" algn="ctr" rotWithShape="0">
              <a:prstClr val="black">
                <a:alpha val="20000"/>
              </a:prstClr>
            </a:outerShdw>
          </a:effectLst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22E74D2B-909D-4B47-A7AF-430C8A6869CB}"/>
              </a:ext>
            </a:extLst>
          </p:cNvPr>
          <p:cNvSpPr txBox="1"/>
          <p:nvPr/>
        </p:nvSpPr>
        <p:spPr>
          <a:xfrm>
            <a:off x="-164990" y="55100"/>
            <a:ext cx="4733075" cy="12003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useo 700" panose="02000000000000000000" pitchFamily="50" charset="0"/>
              </a:rPr>
              <a:t>Want to become a</a:t>
            </a:r>
            <a:endParaRPr lang="en-US" sz="3200" dirty="0">
              <a:solidFill>
                <a:schemeClr val="bg1"/>
              </a:solidFill>
              <a:latin typeface="Museo 700" panose="02000000000000000000" pitchFamily="50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Museo 700" panose="02000000000000000000" pitchFamily="50" charset="0"/>
              </a:rPr>
              <a:t>TRAVEL NURSE?</a:t>
            </a:r>
            <a:endParaRPr lang="en-US" sz="4000" b="1" dirty="0">
              <a:solidFill>
                <a:schemeClr val="bg1"/>
              </a:solidFill>
              <a:latin typeface="Museo 700" panose="02000000000000000000" pitchFamily="50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2773E42-CA81-4FE6-8DA0-5ADCB793C600}"/>
              </a:ext>
            </a:extLst>
          </p:cNvPr>
          <p:cNvSpPr/>
          <p:nvPr/>
        </p:nvSpPr>
        <p:spPr>
          <a:xfrm>
            <a:off x="3371850" y="4499777"/>
            <a:ext cx="3493770" cy="5406223"/>
          </a:xfrm>
          <a:custGeom>
            <a:avLst/>
            <a:gdLst>
              <a:gd name="connsiteX0" fmla="*/ 0 w 3461070"/>
              <a:gd name="connsiteY0" fmla="*/ 0 h 6313548"/>
              <a:gd name="connsiteX1" fmla="*/ 3461070 w 3461070"/>
              <a:gd name="connsiteY1" fmla="*/ 0 h 6313548"/>
              <a:gd name="connsiteX2" fmla="*/ 3461070 w 3461070"/>
              <a:gd name="connsiteY2" fmla="*/ 6313548 h 6313548"/>
              <a:gd name="connsiteX3" fmla="*/ 0 w 3461070"/>
              <a:gd name="connsiteY3" fmla="*/ 6313548 h 6313548"/>
              <a:gd name="connsiteX4" fmla="*/ 0 w 3461070"/>
              <a:gd name="connsiteY4" fmla="*/ 0 h 6313548"/>
              <a:gd name="connsiteX0" fmla="*/ 0 w 3467100"/>
              <a:gd name="connsiteY0" fmla="*/ 0 h 6313548"/>
              <a:gd name="connsiteX1" fmla="*/ 3461070 w 3467100"/>
              <a:gd name="connsiteY1" fmla="*/ 0 h 6313548"/>
              <a:gd name="connsiteX2" fmla="*/ 3467100 w 3467100"/>
              <a:gd name="connsiteY2" fmla="*/ 1436748 h 6313548"/>
              <a:gd name="connsiteX3" fmla="*/ 3461070 w 3467100"/>
              <a:gd name="connsiteY3" fmla="*/ 6313548 h 6313548"/>
              <a:gd name="connsiteX4" fmla="*/ 0 w 3467100"/>
              <a:gd name="connsiteY4" fmla="*/ 6313548 h 6313548"/>
              <a:gd name="connsiteX5" fmla="*/ 0 w 3467100"/>
              <a:gd name="connsiteY5" fmla="*/ 0 h 6313548"/>
              <a:gd name="connsiteX0" fmla="*/ 19050 w 3486150"/>
              <a:gd name="connsiteY0" fmla="*/ 0 h 6313548"/>
              <a:gd name="connsiteX1" fmla="*/ 3480120 w 3486150"/>
              <a:gd name="connsiteY1" fmla="*/ 0 h 6313548"/>
              <a:gd name="connsiteX2" fmla="*/ 3486150 w 3486150"/>
              <a:gd name="connsiteY2" fmla="*/ 1436748 h 6313548"/>
              <a:gd name="connsiteX3" fmla="*/ 3480120 w 3486150"/>
              <a:gd name="connsiteY3" fmla="*/ 6313548 h 6313548"/>
              <a:gd name="connsiteX4" fmla="*/ 19050 w 3486150"/>
              <a:gd name="connsiteY4" fmla="*/ 6313548 h 6313548"/>
              <a:gd name="connsiteX5" fmla="*/ 0 w 3486150"/>
              <a:gd name="connsiteY5" fmla="*/ 3513198 h 6313548"/>
              <a:gd name="connsiteX6" fmla="*/ 19050 w 3486150"/>
              <a:gd name="connsiteY6" fmla="*/ 0 h 6313548"/>
              <a:gd name="connsiteX0" fmla="*/ 0 w 3486150"/>
              <a:gd name="connsiteY0" fmla="*/ 3513198 h 6313548"/>
              <a:gd name="connsiteX1" fmla="*/ 3480120 w 3486150"/>
              <a:gd name="connsiteY1" fmla="*/ 0 h 6313548"/>
              <a:gd name="connsiteX2" fmla="*/ 3486150 w 3486150"/>
              <a:gd name="connsiteY2" fmla="*/ 1436748 h 6313548"/>
              <a:gd name="connsiteX3" fmla="*/ 3480120 w 3486150"/>
              <a:gd name="connsiteY3" fmla="*/ 6313548 h 6313548"/>
              <a:gd name="connsiteX4" fmla="*/ 19050 w 3486150"/>
              <a:gd name="connsiteY4" fmla="*/ 6313548 h 6313548"/>
              <a:gd name="connsiteX5" fmla="*/ 0 w 3486150"/>
              <a:gd name="connsiteY5" fmla="*/ 3513198 h 6313548"/>
              <a:gd name="connsiteX0" fmla="*/ 0 w 3486150"/>
              <a:gd name="connsiteY0" fmla="*/ 2076450 h 4876800"/>
              <a:gd name="connsiteX1" fmla="*/ 3486150 w 3486150"/>
              <a:gd name="connsiteY1" fmla="*/ 0 h 4876800"/>
              <a:gd name="connsiteX2" fmla="*/ 3480120 w 3486150"/>
              <a:gd name="connsiteY2" fmla="*/ 4876800 h 4876800"/>
              <a:gd name="connsiteX3" fmla="*/ 19050 w 3486150"/>
              <a:gd name="connsiteY3" fmla="*/ 4876800 h 4876800"/>
              <a:gd name="connsiteX4" fmla="*/ 0 w 3486150"/>
              <a:gd name="connsiteY4" fmla="*/ 207645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6150" h="4876800">
                <a:moveTo>
                  <a:pt x="0" y="2076450"/>
                </a:moveTo>
                <a:lnTo>
                  <a:pt x="3486150" y="0"/>
                </a:lnTo>
                <a:lnTo>
                  <a:pt x="3480120" y="4876800"/>
                </a:lnTo>
                <a:lnTo>
                  <a:pt x="19050" y="4876800"/>
                </a:lnTo>
                <a:lnTo>
                  <a:pt x="0" y="2076450"/>
                </a:lnTo>
                <a:close/>
              </a:path>
            </a:pathLst>
          </a:custGeom>
          <a:solidFill>
            <a:srgbClr val="EFEF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BE1D74CD-07AC-4A59-9015-1F590944B668}"/>
              </a:ext>
            </a:extLst>
          </p:cNvPr>
          <p:cNvGrpSpPr/>
          <p:nvPr/>
        </p:nvGrpSpPr>
        <p:grpSpPr>
          <a:xfrm>
            <a:off x="4531071" y="6248591"/>
            <a:ext cx="1983090" cy="340314"/>
            <a:chOff x="4624838" y="6530948"/>
            <a:chExt cx="1963098" cy="340314"/>
          </a:xfrm>
        </p:grpSpPr>
        <p:sp>
          <p:nvSpPr>
            <p:cNvPr id="161" name="Graphic 159">
              <a:extLst>
                <a:ext uri="{FF2B5EF4-FFF2-40B4-BE49-F238E27FC236}">
                  <a16:creationId xmlns:a16="http://schemas.microsoft.com/office/drawing/2014/main" id="{A35A509D-38FE-43CF-9C8C-964A0EFA6279}"/>
                </a:ext>
              </a:extLst>
            </p:cNvPr>
            <p:cNvSpPr/>
            <p:nvPr/>
          </p:nvSpPr>
          <p:spPr>
            <a:xfrm>
              <a:off x="4624838" y="6530948"/>
              <a:ext cx="354420" cy="340314"/>
            </a:xfrm>
            <a:custGeom>
              <a:avLst/>
              <a:gdLst>
                <a:gd name="connsiteX0" fmla="*/ 6469447 w 6486368"/>
                <a:gd name="connsiteY0" fmla="*/ 2353553 h 6228191"/>
                <a:gd name="connsiteX1" fmla="*/ 6172675 w 6486368"/>
                <a:gd name="connsiteY1" fmla="*/ 2116039 h 6228191"/>
                <a:gd name="connsiteX2" fmla="*/ 4300528 w 6486368"/>
                <a:gd name="connsiteY2" fmla="*/ 1945714 h 6228191"/>
                <a:gd name="connsiteX3" fmla="*/ 3560240 w 6486368"/>
                <a:gd name="connsiteY3" fmla="*/ 209596 h 6228191"/>
                <a:gd name="connsiteX4" fmla="*/ 3243211 w 6486368"/>
                <a:gd name="connsiteY4" fmla="*/ 0 h 6228191"/>
                <a:gd name="connsiteX5" fmla="*/ 2926195 w 6486368"/>
                <a:gd name="connsiteY5" fmla="*/ 209893 h 6228191"/>
                <a:gd name="connsiteX6" fmla="*/ 2185895 w 6486368"/>
                <a:gd name="connsiteY6" fmla="*/ 1945714 h 6228191"/>
                <a:gd name="connsiteX7" fmla="*/ 313458 w 6486368"/>
                <a:gd name="connsiteY7" fmla="*/ 2116039 h 6228191"/>
                <a:gd name="connsiteX8" fmla="*/ 16974 w 6486368"/>
                <a:gd name="connsiteY8" fmla="*/ 2353553 h 6228191"/>
                <a:gd name="connsiteX9" fmla="*/ 117781 w 6486368"/>
                <a:gd name="connsiteY9" fmla="*/ 2720492 h 6228191"/>
                <a:gd name="connsiteX10" fmla="*/ 1532897 w 6486368"/>
                <a:gd name="connsiteY10" fmla="*/ 3963988 h 6228191"/>
                <a:gd name="connsiteX11" fmla="*/ 1115613 w 6486368"/>
                <a:gd name="connsiteY11" fmla="*/ 5805717 h 6228191"/>
                <a:gd name="connsiteX12" fmla="*/ 1249676 w 6486368"/>
                <a:gd name="connsiteY12" fmla="*/ 6162336 h 6228191"/>
                <a:gd name="connsiteX13" fmla="*/ 1451587 w 6486368"/>
                <a:gd name="connsiteY13" fmla="*/ 6228191 h 6228191"/>
                <a:gd name="connsiteX14" fmla="*/ 1628307 w 6486368"/>
                <a:gd name="connsiteY14" fmla="*/ 6178902 h 6228191"/>
                <a:gd name="connsiteX15" fmla="*/ 3243211 w 6486368"/>
                <a:gd name="connsiteY15" fmla="*/ 5211838 h 6228191"/>
                <a:gd name="connsiteX16" fmla="*/ 4857520 w 6486368"/>
                <a:gd name="connsiteY16" fmla="*/ 6178902 h 6228191"/>
                <a:gd name="connsiteX17" fmla="*/ 5236449 w 6486368"/>
                <a:gd name="connsiteY17" fmla="*/ 6162336 h 6228191"/>
                <a:gd name="connsiteX18" fmla="*/ 5370513 w 6486368"/>
                <a:gd name="connsiteY18" fmla="*/ 5805717 h 6228191"/>
                <a:gd name="connsiteX19" fmla="*/ 4953234 w 6486368"/>
                <a:gd name="connsiteY19" fmla="*/ 3963988 h 6228191"/>
                <a:gd name="connsiteX20" fmla="*/ 6368348 w 6486368"/>
                <a:gd name="connsiteY20" fmla="*/ 2720733 h 6228191"/>
                <a:gd name="connsiteX21" fmla="*/ 6469447 w 6486368"/>
                <a:gd name="connsiteY21" fmla="*/ 2353553 h 6228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486368" h="6228191">
                  <a:moveTo>
                    <a:pt x="6469447" y="2353553"/>
                  </a:moveTo>
                  <a:cubicBezTo>
                    <a:pt x="6426993" y="2221956"/>
                    <a:pt x="6310489" y="2128492"/>
                    <a:pt x="6172675" y="2116039"/>
                  </a:cubicBezTo>
                  <a:lnTo>
                    <a:pt x="4300528" y="1945714"/>
                  </a:lnTo>
                  <a:lnTo>
                    <a:pt x="3560240" y="209596"/>
                  </a:lnTo>
                  <a:cubicBezTo>
                    <a:pt x="3505649" y="82361"/>
                    <a:pt x="3381329" y="0"/>
                    <a:pt x="3243211" y="0"/>
                  </a:cubicBezTo>
                  <a:cubicBezTo>
                    <a:pt x="3105094" y="0"/>
                    <a:pt x="2980773" y="82361"/>
                    <a:pt x="2926195" y="209893"/>
                  </a:cubicBezTo>
                  <a:lnTo>
                    <a:pt x="2185895" y="1945714"/>
                  </a:lnTo>
                  <a:lnTo>
                    <a:pt x="313458" y="2116039"/>
                  </a:lnTo>
                  <a:cubicBezTo>
                    <a:pt x="175880" y="2128784"/>
                    <a:pt x="59682" y="2221956"/>
                    <a:pt x="16974" y="2353553"/>
                  </a:cubicBezTo>
                  <a:cubicBezTo>
                    <a:pt x="-25735" y="2485162"/>
                    <a:pt x="13707" y="2629503"/>
                    <a:pt x="117781" y="2720492"/>
                  </a:cubicBezTo>
                  <a:lnTo>
                    <a:pt x="1532897" y="3963988"/>
                  </a:lnTo>
                  <a:lnTo>
                    <a:pt x="1115613" y="5805717"/>
                  </a:lnTo>
                  <a:cubicBezTo>
                    <a:pt x="1085078" y="5941134"/>
                    <a:pt x="1137537" y="6081121"/>
                    <a:pt x="1249676" y="6162336"/>
                  </a:cubicBezTo>
                  <a:cubicBezTo>
                    <a:pt x="1309948" y="6205977"/>
                    <a:pt x="1380476" y="6228191"/>
                    <a:pt x="1451587" y="6228191"/>
                  </a:cubicBezTo>
                  <a:cubicBezTo>
                    <a:pt x="1512905" y="6228191"/>
                    <a:pt x="1573729" y="6211626"/>
                    <a:pt x="1628307" y="6178902"/>
                  </a:cubicBezTo>
                  <a:lnTo>
                    <a:pt x="3243211" y="5211838"/>
                  </a:lnTo>
                  <a:lnTo>
                    <a:pt x="4857520" y="6178902"/>
                  </a:lnTo>
                  <a:cubicBezTo>
                    <a:pt x="4975646" y="6250101"/>
                    <a:pt x="5124557" y="6243602"/>
                    <a:pt x="5236449" y="6162336"/>
                  </a:cubicBezTo>
                  <a:cubicBezTo>
                    <a:pt x="5348646" y="6080868"/>
                    <a:pt x="5401045" y="5940842"/>
                    <a:pt x="5370513" y="5805717"/>
                  </a:cubicBezTo>
                  <a:lnTo>
                    <a:pt x="4953234" y="3963988"/>
                  </a:lnTo>
                  <a:lnTo>
                    <a:pt x="6368348" y="2720733"/>
                  </a:lnTo>
                  <a:cubicBezTo>
                    <a:pt x="6472424" y="2629503"/>
                    <a:pt x="6512154" y="2485403"/>
                    <a:pt x="6469447" y="2353553"/>
                  </a:cubicBezTo>
                  <a:close/>
                </a:path>
              </a:pathLst>
            </a:custGeom>
            <a:solidFill>
              <a:srgbClr val="FFD800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Graphic 159">
              <a:extLst>
                <a:ext uri="{FF2B5EF4-FFF2-40B4-BE49-F238E27FC236}">
                  <a16:creationId xmlns:a16="http://schemas.microsoft.com/office/drawing/2014/main" id="{3F0A98BC-7173-4406-AB95-FCCB0E47FC73}"/>
                </a:ext>
              </a:extLst>
            </p:cNvPr>
            <p:cNvSpPr/>
            <p:nvPr/>
          </p:nvSpPr>
          <p:spPr>
            <a:xfrm>
              <a:off x="5027007" y="6530948"/>
              <a:ext cx="354420" cy="340314"/>
            </a:xfrm>
            <a:custGeom>
              <a:avLst/>
              <a:gdLst>
                <a:gd name="connsiteX0" fmla="*/ 6469447 w 6486368"/>
                <a:gd name="connsiteY0" fmla="*/ 2353553 h 6228191"/>
                <a:gd name="connsiteX1" fmla="*/ 6172675 w 6486368"/>
                <a:gd name="connsiteY1" fmla="*/ 2116039 h 6228191"/>
                <a:gd name="connsiteX2" fmla="*/ 4300528 w 6486368"/>
                <a:gd name="connsiteY2" fmla="*/ 1945714 h 6228191"/>
                <a:gd name="connsiteX3" fmla="*/ 3560240 w 6486368"/>
                <a:gd name="connsiteY3" fmla="*/ 209596 h 6228191"/>
                <a:gd name="connsiteX4" fmla="*/ 3243211 w 6486368"/>
                <a:gd name="connsiteY4" fmla="*/ 0 h 6228191"/>
                <a:gd name="connsiteX5" fmla="*/ 2926195 w 6486368"/>
                <a:gd name="connsiteY5" fmla="*/ 209893 h 6228191"/>
                <a:gd name="connsiteX6" fmla="*/ 2185895 w 6486368"/>
                <a:gd name="connsiteY6" fmla="*/ 1945714 h 6228191"/>
                <a:gd name="connsiteX7" fmla="*/ 313458 w 6486368"/>
                <a:gd name="connsiteY7" fmla="*/ 2116039 h 6228191"/>
                <a:gd name="connsiteX8" fmla="*/ 16974 w 6486368"/>
                <a:gd name="connsiteY8" fmla="*/ 2353553 h 6228191"/>
                <a:gd name="connsiteX9" fmla="*/ 117781 w 6486368"/>
                <a:gd name="connsiteY9" fmla="*/ 2720492 h 6228191"/>
                <a:gd name="connsiteX10" fmla="*/ 1532897 w 6486368"/>
                <a:gd name="connsiteY10" fmla="*/ 3963988 h 6228191"/>
                <a:gd name="connsiteX11" fmla="*/ 1115613 w 6486368"/>
                <a:gd name="connsiteY11" fmla="*/ 5805717 h 6228191"/>
                <a:gd name="connsiteX12" fmla="*/ 1249676 w 6486368"/>
                <a:gd name="connsiteY12" fmla="*/ 6162336 h 6228191"/>
                <a:gd name="connsiteX13" fmla="*/ 1451587 w 6486368"/>
                <a:gd name="connsiteY13" fmla="*/ 6228191 h 6228191"/>
                <a:gd name="connsiteX14" fmla="*/ 1628307 w 6486368"/>
                <a:gd name="connsiteY14" fmla="*/ 6178902 h 6228191"/>
                <a:gd name="connsiteX15" fmla="*/ 3243211 w 6486368"/>
                <a:gd name="connsiteY15" fmla="*/ 5211838 h 6228191"/>
                <a:gd name="connsiteX16" fmla="*/ 4857520 w 6486368"/>
                <a:gd name="connsiteY16" fmla="*/ 6178902 h 6228191"/>
                <a:gd name="connsiteX17" fmla="*/ 5236449 w 6486368"/>
                <a:gd name="connsiteY17" fmla="*/ 6162336 h 6228191"/>
                <a:gd name="connsiteX18" fmla="*/ 5370513 w 6486368"/>
                <a:gd name="connsiteY18" fmla="*/ 5805717 h 6228191"/>
                <a:gd name="connsiteX19" fmla="*/ 4953234 w 6486368"/>
                <a:gd name="connsiteY19" fmla="*/ 3963988 h 6228191"/>
                <a:gd name="connsiteX20" fmla="*/ 6368348 w 6486368"/>
                <a:gd name="connsiteY20" fmla="*/ 2720733 h 6228191"/>
                <a:gd name="connsiteX21" fmla="*/ 6469447 w 6486368"/>
                <a:gd name="connsiteY21" fmla="*/ 2353553 h 6228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486368" h="6228191">
                  <a:moveTo>
                    <a:pt x="6469447" y="2353553"/>
                  </a:moveTo>
                  <a:cubicBezTo>
                    <a:pt x="6426993" y="2221956"/>
                    <a:pt x="6310489" y="2128492"/>
                    <a:pt x="6172675" y="2116039"/>
                  </a:cubicBezTo>
                  <a:lnTo>
                    <a:pt x="4300528" y="1945714"/>
                  </a:lnTo>
                  <a:lnTo>
                    <a:pt x="3560240" y="209596"/>
                  </a:lnTo>
                  <a:cubicBezTo>
                    <a:pt x="3505649" y="82361"/>
                    <a:pt x="3381329" y="0"/>
                    <a:pt x="3243211" y="0"/>
                  </a:cubicBezTo>
                  <a:cubicBezTo>
                    <a:pt x="3105094" y="0"/>
                    <a:pt x="2980773" y="82361"/>
                    <a:pt x="2926195" y="209893"/>
                  </a:cubicBezTo>
                  <a:lnTo>
                    <a:pt x="2185895" y="1945714"/>
                  </a:lnTo>
                  <a:lnTo>
                    <a:pt x="313458" y="2116039"/>
                  </a:lnTo>
                  <a:cubicBezTo>
                    <a:pt x="175880" y="2128784"/>
                    <a:pt x="59682" y="2221956"/>
                    <a:pt x="16974" y="2353553"/>
                  </a:cubicBezTo>
                  <a:cubicBezTo>
                    <a:pt x="-25735" y="2485162"/>
                    <a:pt x="13707" y="2629503"/>
                    <a:pt x="117781" y="2720492"/>
                  </a:cubicBezTo>
                  <a:lnTo>
                    <a:pt x="1532897" y="3963988"/>
                  </a:lnTo>
                  <a:lnTo>
                    <a:pt x="1115613" y="5805717"/>
                  </a:lnTo>
                  <a:cubicBezTo>
                    <a:pt x="1085078" y="5941134"/>
                    <a:pt x="1137537" y="6081121"/>
                    <a:pt x="1249676" y="6162336"/>
                  </a:cubicBezTo>
                  <a:cubicBezTo>
                    <a:pt x="1309948" y="6205977"/>
                    <a:pt x="1380476" y="6228191"/>
                    <a:pt x="1451587" y="6228191"/>
                  </a:cubicBezTo>
                  <a:cubicBezTo>
                    <a:pt x="1512905" y="6228191"/>
                    <a:pt x="1573729" y="6211626"/>
                    <a:pt x="1628307" y="6178902"/>
                  </a:cubicBezTo>
                  <a:lnTo>
                    <a:pt x="3243211" y="5211838"/>
                  </a:lnTo>
                  <a:lnTo>
                    <a:pt x="4857520" y="6178902"/>
                  </a:lnTo>
                  <a:cubicBezTo>
                    <a:pt x="4975646" y="6250101"/>
                    <a:pt x="5124557" y="6243602"/>
                    <a:pt x="5236449" y="6162336"/>
                  </a:cubicBezTo>
                  <a:cubicBezTo>
                    <a:pt x="5348646" y="6080868"/>
                    <a:pt x="5401045" y="5940842"/>
                    <a:pt x="5370513" y="5805717"/>
                  </a:cubicBezTo>
                  <a:lnTo>
                    <a:pt x="4953234" y="3963988"/>
                  </a:lnTo>
                  <a:lnTo>
                    <a:pt x="6368348" y="2720733"/>
                  </a:lnTo>
                  <a:cubicBezTo>
                    <a:pt x="6472424" y="2629503"/>
                    <a:pt x="6512154" y="2485403"/>
                    <a:pt x="6469447" y="2353553"/>
                  </a:cubicBezTo>
                  <a:close/>
                </a:path>
              </a:pathLst>
            </a:custGeom>
            <a:solidFill>
              <a:srgbClr val="FFD800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Graphic 159">
              <a:extLst>
                <a:ext uri="{FF2B5EF4-FFF2-40B4-BE49-F238E27FC236}">
                  <a16:creationId xmlns:a16="http://schemas.microsoft.com/office/drawing/2014/main" id="{3BF772C6-4574-4AC4-BAE2-FB5BFB46901F}"/>
                </a:ext>
              </a:extLst>
            </p:cNvPr>
            <p:cNvSpPr/>
            <p:nvPr/>
          </p:nvSpPr>
          <p:spPr>
            <a:xfrm>
              <a:off x="5429176" y="6530948"/>
              <a:ext cx="354420" cy="340314"/>
            </a:xfrm>
            <a:custGeom>
              <a:avLst/>
              <a:gdLst>
                <a:gd name="connsiteX0" fmla="*/ 6469447 w 6486368"/>
                <a:gd name="connsiteY0" fmla="*/ 2353553 h 6228191"/>
                <a:gd name="connsiteX1" fmla="*/ 6172675 w 6486368"/>
                <a:gd name="connsiteY1" fmla="*/ 2116039 h 6228191"/>
                <a:gd name="connsiteX2" fmla="*/ 4300528 w 6486368"/>
                <a:gd name="connsiteY2" fmla="*/ 1945714 h 6228191"/>
                <a:gd name="connsiteX3" fmla="*/ 3560240 w 6486368"/>
                <a:gd name="connsiteY3" fmla="*/ 209596 h 6228191"/>
                <a:gd name="connsiteX4" fmla="*/ 3243211 w 6486368"/>
                <a:gd name="connsiteY4" fmla="*/ 0 h 6228191"/>
                <a:gd name="connsiteX5" fmla="*/ 2926195 w 6486368"/>
                <a:gd name="connsiteY5" fmla="*/ 209893 h 6228191"/>
                <a:gd name="connsiteX6" fmla="*/ 2185895 w 6486368"/>
                <a:gd name="connsiteY6" fmla="*/ 1945714 h 6228191"/>
                <a:gd name="connsiteX7" fmla="*/ 313458 w 6486368"/>
                <a:gd name="connsiteY7" fmla="*/ 2116039 h 6228191"/>
                <a:gd name="connsiteX8" fmla="*/ 16974 w 6486368"/>
                <a:gd name="connsiteY8" fmla="*/ 2353553 h 6228191"/>
                <a:gd name="connsiteX9" fmla="*/ 117781 w 6486368"/>
                <a:gd name="connsiteY9" fmla="*/ 2720492 h 6228191"/>
                <a:gd name="connsiteX10" fmla="*/ 1532897 w 6486368"/>
                <a:gd name="connsiteY10" fmla="*/ 3963988 h 6228191"/>
                <a:gd name="connsiteX11" fmla="*/ 1115613 w 6486368"/>
                <a:gd name="connsiteY11" fmla="*/ 5805717 h 6228191"/>
                <a:gd name="connsiteX12" fmla="*/ 1249676 w 6486368"/>
                <a:gd name="connsiteY12" fmla="*/ 6162336 h 6228191"/>
                <a:gd name="connsiteX13" fmla="*/ 1451587 w 6486368"/>
                <a:gd name="connsiteY13" fmla="*/ 6228191 h 6228191"/>
                <a:gd name="connsiteX14" fmla="*/ 1628307 w 6486368"/>
                <a:gd name="connsiteY14" fmla="*/ 6178902 h 6228191"/>
                <a:gd name="connsiteX15" fmla="*/ 3243211 w 6486368"/>
                <a:gd name="connsiteY15" fmla="*/ 5211838 h 6228191"/>
                <a:gd name="connsiteX16" fmla="*/ 4857520 w 6486368"/>
                <a:gd name="connsiteY16" fmla="*/ 6178902 h 6228191"/>
                <a:gd name="connsiteX17" fmla="*/ 5236449 w 6486368"/>
                <a:gd name="connsiteY17" fmla="*/ 6162336 h 6228191"/>
                <a:gd name="connsiteX18" fmla="*/ 5370513 w 6486368"/>
                <a:gd name="connsiteY18" fmla="*/ 5805717 h 6228191"/>
                <a:gd name="connsiteX19" fmla="*/ 4953234 w 6486368"/>
                <a:gd name="connsiteY19" fmla="*/ 3963988 h 6228191"/>
                <a:gd name="connsiteX20" fmla="*/ 6368348 w 6486368"/>
                <a:gd name="connsiteY20" fmla="*/ 2720733 h 6228191"/>
                <a:gd name="connsiteX21" fmla="*/ 6469447 w 6486368"/>
                <a:gd name="connsiteY21" fmla="*/ 2353553 h 6228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486368" h="6228191">
                  <a:moveTo>
                    <a:pt x="6469447" y="2353553"/>
                  </a:moveTo>
                  <a:cubicBezTo>
                    <a:pt x="6426993" y="2221956"/>
                    <a:pt x="6310489" y="2128492"/>
                    <a:pt x="6172675" y="2116039"/>
                  </a:cubicBezTo>
                  <a:lnTo>
                    <a:pt x="4300528" y="1945714"/>
                  </a:lnTo>
                  <a:lnTo>
                    <a:pt x="3560240" y="209596"/>
                  </a:lnTo>
                  <a:cubicBezTo>
                    <a:pt x="3505649" y="82361"/>
                    <a:pt x="3381329" y="0"/>
                    <a:pt x="3243211" y="0"/>
                  </a:cubicBezTo>
                  <a:cubicBezTo>
                    <a:pt x="3105094" y="0"/>
                    <a:pt x="2980773" y="82361"/>
                    <a:pt x="2926195" y="209893"/>
                  </a:cubicBezTo>
                  <a:lnTo>
                    <a:pt x="2185895" y="1945714"/>
                  </a:lnTo>
                  <a:lnTo>
                    <a:pt x="313458" y="2116039"/>
                  </a:lnTo>
                  <a:cubicBezTo>
                    <a:pt x="175880" y="2128784"/>
                    <a:pt x="59682" y="2221956"/>
                    <a:pt x="16974" y="2353553"/>
                  </a:cubicBezTo>
                  <a:cubicBezTo>
                    <a:pt x="-25735" y="2485162"/>
                    <a:pt x="13707" y="2629503"/>
                    <a:pt x="117781" y="2720492"/>
                  </a:cubicBezTo>
                  <a:lnTo>
                    <a:pt x="1532897" y="3963988"/>
                  </a:lnTo>
                  <a:lnTo>
                    <a:pt x="1115613" y="5805717"/>
                  </a:lnTo>
                  <a:cubicBezTo>
                    <a:pt x="1085078" y="5941134"/>
                    <a:pt x="1137537" y="6081121"/>
                    <a:pt x="1249676" y="6162336"/>
                  </a:cubicBezTo>
                  <a:cubicBezTo>
                    <a:pt x="1309948" y="6205977"/>
                    <a:pt x="1380476" y="6228191"/>
                    <a:pt x="1451587" y="6228191"/>
                  </a:cubicBezTo>
                  <a:cubicBezTo>
                    <a:pt x="1512905" y="6228191"/>
                    <a:pt x="1573729" y="6211626"/>
                    <a:pt x="1628307" y="6178902"/>
                  </a:cubicBezTo>
                  <a:lnTo>
                    <a:pt x="3243211" y="5211838"/>
                  </a:lnTo>
                  <a:lnTo>
                    <a:pt x="4857520" y="6178902"/>
                  </a:lnTo>
                  <a:cubicBezTo>
                    <a:pt x="4975646" y="6250101"/>
                    <a:pt x="5124557" y="6243602"/>
                    <a:pt x="5236449" y="6162336"/>
                  </a:cubicBezTo>
                  <a:cubicBezTo>
                    <a:pt x="5348646" y="6080868"/>
                    <a:pt x="5401045" y="5940842"/>
                    <a:pt x="5370513" y="5805717"/>
                  </a:cubicBezTo>
                  <a:lnTo>
                    <a:pt x="4953234" y="3963988"/>
                  </a:lnTo>
                  <a:lnTo>
                    <a:pt x="6368348" y="2720733"/>
                  </a:lnTo>
                  <a:cubicBezTo>
                    <a:pt x="6472424" y="2629503"/>
                    <a:pt x="6512154" y="2485403"/>
                    <a:pt x="6469447" y="2353553"/>
                  </a:cubicBezTo>
                  <a:close/>
                </a:path>
              </a:pathLst>
            </a:custGeom>
            <a:solidFill>
              <a:srgbClr val="FFD800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Graphic 159">
              <a:extLst>
                <a:ext uri="{FF2B5EF4-FFF2-40B4-BE49-F238E27FC236}">
                  <a16:creationId xmlns:a16="http://schemas.microsoft.com/office/drawing/2014/main" id="{FB7AB3B2-0D72-4F76-AD83-0C915E89560A}"/>
                </a:ext>
              </a:extLst>
            </p:cNvPr>
            <p:cNvSpPr/>
            <p:nvPr/>
          </p:nvSpPr>
          <p:spPr>
            <a:xfrm>
              <a:off x="5831346" y="6530948"/>
              <a:ext cx="354420" cy="340314"/>
            </a:xfrm>
            <a:custGeom>
              <a:avLst/>
              <a:gdLst>
                <a:gd name="connsiteX0" fmla="*/ 6469447 w 6486368"/>
                <a:gd name="connsiteY0" fmla="*/ 2353553 h 6228191"/>
                <a:gd name="connsiteX1" fmla="*/ 6172675 w 6486368"/>
                <a:gd name="connsiteY1" fmla="*/ 2116039 h 6228191"/>
                <a:gd name="connsiteX2" fmla="*/ 4300528 w 6486368"/>
                <a:gd name="connsiteY2" fmla="*/ 1945714 h 6228191"/>
                <a:gd name="connsiteX3" fmla="*/ 3560240 w 6486368"/>
                <a:gd name="connsiteY3" fmla="*/ 209596 h 6228191"/>
                <a:gd name="connsiteX4" fmla="*/ 3243211 w 6486368"/>
                <a:gd name="connsiteY4" fmla="*/ 0 h 6228191"/>
                <a:gd name="connsiteX5" fmla="*/ 2926195 w 6486368"/>
                <a:gd name="connsiteY5" fmla="*/ 209893 h 6228191"/>
                <a:gd name="connsiteX6" fmla="*/ 2185895 w 6486368"/>
                <a:gd name="connsiteY6" fmla="*/ 1945714 h 6228191"/>
                <a:gd name="connsiteX7" fmla="*/ 313458 w 6486368"/>
                <a:gd name="connsiteY7" fmla="*/ 2116039 h 6228191"/>
                <a:gd name="connsiteX8" fmla="*/ 16974 w 6486368"/>
                <a:gd name="connsiteY8" fmla="*/ 2353553 h 6228191"/>
                <a:gd name="connsiteX9" fmla="*/ 117781 w 6486368"/>
                <a:gd name="connsiteY9" fmla="*/ 2720492 h 6228191"/>
                <a:gd name="connsiteX10" fmla="*/ 1532897 w 6486368"/>
                <a:gd name="connsiteY10" fmla="*/ 3963988 h 6228191"/>
                <a:gd name="connsiteX11" fmla="*/ 1115613 w 6486368"/>
                <a:gd name="connsiteY11" fmla="*/ 5805717 h 6228191"/>
                <a:gd name="connsiteX12" fmla="*/ 1249676 w 6486368"/>
                <a:gd name="connsiteY12" fmla="*/ 6162336 h 6228191"/>
                <a:gd name="connsiteX13" fmla="*/ 1451587 w 6486368"/>
                <a:gd name="connsiteY13" fmla="*/ 6228191 h 6228191"/>
                <a:gd name="connsiteX14" fmla="*/ 1628307 w 6486368"/>
                <a:gd name="connsiteY14" fmla="*/ 6178902 h 6228191"/>
                <a:gd name="connsiteX15" fmla="*/ 3243211 w 6486368"/>
                <a:gd name="connsiteY15" fmla="*/ 5211838 h 6228191"/>
                <a:gd name="connsiteX16" fmla="*/ 4857520 w 6486368"/>
                <a:gd name="connsiteY16" fmla="*/ 6178902 h 6228191"/>
                <a:gd name="connsiteX17" fmla="*/ 5236449 w 6486368"/>
                <a:gd name="connsiteY17" fmla="*/ 6162336 h 6228191"/>
                <a:gd name="connsiteX18" fmla="*/ 5370513 w 6486368"/>
                <a:gd name="connsiteY18" fmla="*/ 5805717 h 6228191"/>
                <a:gd name="connsiteX19" fmla="*/ 4953234 w 6486368"/>
                <a:gd name="connsiteY19" fmla="*/ 3963988 h 6228191"/>
                <a:gd name="connsiteX20" fmla="*/ 6368348 w 6486368"/>
                <a:gd name="connsiteY20" fmla="*/ 2720733 h 6228191"/>
                <a:gd name="connsiteX21" fmla="*/ 6469447 w 6486368"/>
                <a:gd name="connsiteY21" fmla="*/ 2353553 h 6228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486368" h="6228191">
                  <a:moveTo>
                    <a:pt x="6469447" y="2353553"/>
                  </a:moveTo>
                  <a:cubicBezTo>
                    <a:pt x="6426993" y="2221956"/>
                    <a:pt x="6310489" y="2128492"/>
                    <a:pt x="6172675" y="2116039"/>
                  </a:cubicBezTo>
                  <a:lnTo>
                    <a:pt x="4300528" y="1945714"/>
                  </a:lnTo>
                  <a:lnTo>
                    <a:pt x="3560240" y="209596"/>
                  </a:lnTo>
                  <a:cubicBezTo>
                    <a:pt x="3505649" y="82361"/>
                    <a:pt x="3381329" y="0"/>
                    <a:pt x="3243211" y="0"/>
                  </a:cubicBezTo>
                  <a:cubicBezTo>
                    <a:pt x="3105094" y="0"/>
                    <a:pt x="2980773" y="82361"/>
                    <a:pt x="2926195" y="209893"/>
                  </a:cubicBezTo>
                  <a:lnTo>
                    <a:pt x="2185895" y="1945714"/>
                  </a:lnTo>
                  <a:lnTo>
                    <a:pt x="313458" y="2116039"/>
                  </a:lnTo>
                  <a:cubicBezTo>
                    <a:pt x="175880" y="2128784"/>
                    <a:pt x="59682" y="2221956"/>
                    <a:pt x="16974" y="2353553"/>
                  </a:cubicBezTo>
                  <a:cubicBezTo>
                    <a:pt x="-25735" y="2485162"/>
                    <a:pt x="13707" y="2629503"/>
                    <a:pt x="117781" y="2720492"/>
                  </a:cubicBezTo>
                  <a:lnTo>
                    <a:pt x="1532897" y="3963988"/>
                  </a:lnTo>
                  <a:lnTo>
                    <a:pt x="1115613" y="5805717"/>
                  </a:lnTo>
                  <a:cubicBezTo>
                    <a:pt x="1085078" y="5941134"/>
                    <a:pt x="1137537" y="6081121"/>
                    <a:pt x="1249676" y="6162336"/>
                  </a:cubicBezTo>
                  <a:cubicBezTo>
                    <a:pt x="1309948" y="6205977"/>
                    <a:pt x="1380476" y="6228191"/>
                    <a:pt x="1451587" y="6228191"/>
                  </a:cubicBezTo>
                  <a:cubicBezTo>
                    <a:pt x="1512905" y="6228191"/>
                    <a:pt x="1573729" y="6211626"/>
                    <a:pt x="1628307" y="6178902"/>
                  </a:cubicBezTo>
                  <a:lnTo>
                    <a:pt x="3243211" y="5211838"/>
                  </a:lnTo>
                  <a:lnTo>
                    <a:pt x="4857520" y="6178902"/>
                  </a:lnTo>
                  <a:cubicBezTo>
                    <a:pt x="4975646" y="6250101"/>
                    <a:pt x="5124557" y="6243602"/>
                    <a:pt x="5236449" y="6162336"/>
                  </a:cubicBezTo>
                  <a:cubicBezTo>
                    <a:pt x="5348646" y="6080868"/>
                    <a:pt x="5401045" y="5940842"/>
                    <a:pt x="5370513" y="5805717"/>
                  </a:cubicBezTo>
                  <a:lnTo>
                    <a:pt x="4953234" y="3963988"/>
                  </a:lnTo>
                  <a:lnTo>
                    <a:pt x="6368348" y="2720733"/>
                  </a:lnTo>
                  <a:cubicBezTo>
                    <a:pt x="6472424" y="2629503"/>
                    <a:pt x="6512154" y="2485403"/>
                    <a:pt x="6469447" y="2353553"/>
                  </a:cubicBezTo>
                  <a:close/>
                </a:path>
              </a:pathLst>
            </a:custGeom>
            <a:solidFill>
              <a:srgbClr val="FFD800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Graphic 159">
              <a:extLst>
                <a:ext uri="{FF2B5EF4-FFF2-40B4-BE49-F238E27FC236}">
                  <a16:creationId xmlns:a16="http://schemas.microsoft.com/office/drawing/2014/main" id="{2F19AEDB-7CAE-47CB-9E46-44B69F96607E}"/>
                </a:ext>
              </a:extLst>
            </p:cNvPr>
            <p:cNvSpPr/>
            <p:nvPr/>
          </p:nvSpPr>
          <p:spPr>
            <a:xfrm>
              <a:off x="6233516" y="6530948"/>
              <a:ext cx="354420" cy="340314"/>
            </a:xfrm>
            <a:custGeom>
              <a:avLst/>
              <a:gdLst>
                <a:gd name="connsiteX0" fmla="*/ 6469447 w 6486368"/>
                <a:gd name="connsiteY0" fmla="*/ 2353553 h 6228191"/>
                <a:gd name="connsiteX1" fmla="*/ 6172675 w 6486368"/>
                <a:gd name="connsiteY1" fmla="*/ 2116039 h 6228191"/>
                <a:gd name="connsiteX2" fmla="*/ 4300528 w 6486368"/>
                <a:gd name="connsiteY2" fmla="*/ 1945714 h 6228191"/>
                <a:gd name="connsiteX3" fmla="*/ 3560240 w 6486368"/>
                <a:gd name="connsiteY3" fmla="*/ 209596 h 6228191"/>
                <a:gd name="connsiteX4" fmla="*/ 3243211 w 6486368"/>
                <a:gd name="connsiteY4" fmla="*/ 0 h 6228191"/>
                <a:gd name="connsiteX5" fmla="*/ 2926195 w 6486368"/>
                <a:gd name="connsiteY5" fmla="*/ 209893 h 6228191"/>
                <a:gd name="connsiteX6" fmla="*/ 2185895 w 6486368"/>
                <a:gd name="connsiteY6" fmla="*/ 1945714 h 6228191"/>
                <a:gd name="connsiteX7" fmla="*/ 313458 w 6486368"/>
                <a:gd name="connsiteY7" fmla="*/ 2116039 h 6228191"/>
                <a:gd name="connsiteX8" fmla="*/ 16974 w 6486368"/>
                <a:gd name="connsiteY8" fmla="*/ 2353553 h 6228191"/>
                <a:gd name="connsiteX9" fmla="*/ 117781 w 6486368"/>
                <a:gd name="connsiteY9" fmla="*/ 2720492 h 6228191"/>
                <a:gd name="connsiteX10" fmla="*/ 1532897 w 6486368"/>
                <a:gd name="connsiteY10" fmla="*/ 3963988 h 6228191"/>
                <a:gd name="connsiteX11" fmla="*/ 1115613 w 6486368"/>
                <a:gd name="connsiteY11" fmla="*/ 5805717 h 6228191"/>
                <a:gd name="connsiteX12" fmla="*/ 1249676 w 6486368"/>
                <a:gd name="connsiteY12" fmla="*/ 6162336 h 6228191"/>
                <a:gd name="connsiteX13" fmla="*/ 1451587 w 6486368"/>
                <a:gd name="connsiteY13" fmla="*/ 6228191 h 6228191"/>
                <a:gd name="connsiteX14" fmla="*/ 1628307 w 6486368"/>
                <a:gd name="connsiteY14" fmla="*/ 6178902 h 6228191"/>
                <a:gd name="connsiteX15" fmla="*/ 3243211 w 6486368"/>
                <a:gd name="connsiteY15" fmla="*/ 5211838 h 6228191"/>
                <a:gd name="connsiteX16" fmla="*/ 4857520 w 6486368"/>
                <a:gd name="connsiteY16" fmla="*/ 6178902 h 6228191"/>
                <a:gd name="connsiteX17" fmla="*/ 5236449 w 6486368"/>
                <a:gd name="connsiteY17" fmla="*/ 6162336 h 6228191"/>
                <a:gd name="connsiteX18" fmla="*/ 5370513 w 6486368"/>
                <a:gd name="connsiteY18" fmla="*/ 5805717 h 6228191"/>
                <a:gd name="connsiteX19" fmla="*/ 4953234 w 6486368"/>
                <a:gd name="connsiteY19" fmla="*/ 3963988 h 6228191"/>
                <a:gd name="connsiteX20" fmla="*/ 6368348 w 6486368"/>
                <a:gd name="connsiteY20" fmla="*/ 2720733 h 6228191"/>
                <a:gd name="connsiteX21" fmla="*/ 6469447 w 6486368"/>
                <a:gd name="connsiteY21" fmla="*/ 2353553 h 6228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486368" h="6228191">
                  <a:moveTo>
                    <a:pt x="6469447" y="2353553"/>
                  </a:moveTo>
                  <a:cubicBezTo>
                    <a:pt x="6426993" y="2221956"/>
                    <a:pt x="6310489" y="2128492"/>
                    <a:pt x="6172675" y="2116039"/>
                  </a:cubicBezTo>
                  <a:lnTo>
                    <a:pt x="4300528" y="1945714"/>
                  </a:lnTo>
                  <a:lnTo>
                    <a:pt x="3560240" y="209596"/>
                  </a:lnTo>
                  <a:cubicBezTo>
                    <a:pt x="3505649" y="82361"/>
                    <a:pt x="3381329" y="0"/>
                    <a:pt x="3243211" y="0"/>
                  </a:cubicBezTo>
                  <a:cubicBezTo>
                    <a:pt x="3105094" y="0"/>
                    <a:pt x="2980773" y="82361"/>
                    <a:pt x="2926195" y="209893"/>
                  </a:cubicBezTo>
                  <a:lnTo>
                    <a:pt x="2185895" y="1945714"/>
                  </a:lnTo>
                  <a:lnTo>
                    <a:pt x="313458" y="2116039"/>
                  </a:lnTo>
                  <a:cubicBezTo>
                    <a:pt x="175880" y="2128784"/>
                    <a:pt x="59682" y="2221956"/>
                    <a:pt x="16974" y="2353553"/>
                  </a:cubicBezTo>
                  <a:cubicBezTo>
                    <a:pt x="-25735" y="2485162"/>
                    <a:pt x="13707" y="2629503"/>
                    <a:pt x="117781" y="2720492"/>
                  </a:cubicBezTo>
                  <a:lnTo>
                    <a:pt x="1532897" y="3963988"/>
                  </a:lnTo>
                  <a:lnTo>
                    <a:pt x="1115613" y="5805717"/>
                  </a:lnTo>
                  <a:cubicBezTo>
                    <a:pt x="1085078" y="5941134"/>
                    <a:pt x="1137537" y="6081121"/>
                    <a:pt x="1249676" y="6162336"/>
                  </a:cubicBezTo>
                  <a:cubicBezTo>
                    <a:pt x="1309948" y="6205977"/>
                    <a:pt x="1380476" y="6228191"/>
                    <a:pt x="1451587" y="6228191"/>
                  </a:cubicBezTo>
                  <a:cubicBezTo>
                    <a:pt x="1512905" y="6228191"/>
                    <a:pt x="1573729" y="6211626"/>
                    <a:pt x="1628307" y="6178902"/>
                  </a:cubicBezTo>
                  <a:lnTo>
                    <a:pt x="3243211" y="5211838"/>
                  </a:lnTo>
                  <a:lnTo>
                    <a:pt x="4857520" y="6178902"/>
                  </a:lnTo>
                  <a:cubicBezTo>
                    <a:pt x="4975646" y="6250101"/>
                    <a:pt x="5124557" y="6243602"/>
                    <a:pt x="5236449" y="6162336"/>
                  </a:cubicBezTo>
                  <a:cubicBezTo>
                    <a:pt x="5348646" y="6080868"/>
                    <a:pt x="5401045" y="5940842"/>
                    <a:pt x="5370513" y="5805717"/>
                  </a:cubicBezTo>
                  <a:lnTo>
                    <a:pt x="4953234" y="3963988"/>
                  </a:lnTo>
                  <a:lnTo>
                    <a:pt x="6368348" y="2720733"/>
                  </a:lnTo>
                  <a:cubicBezTo>
                    <a:pt x="6472424" y="2629503"/>
                    <a:pt x="6512154" y="2485403"/>
                    <a:pt x="6469447" y="2353553"/>
                  </a:cubicBezTo>
                  <a:close/>
                </a:path>
              </a:pathLst>
            </a:custGeom>
            <a:solidFill>
              <a:srgbClr val="FFD800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9B508E09-4E1A-4464-AC16-DE1D42B1208C}"/>
              </a:ext>
            </a:extLst>
          </p:cNvPr>
          <p:cNvSpPr txBox="1"/>
          <p:nvPr/>
        </p:nvSpPr>
        <p:spPr>
          <a:xfrm>
            <a:off x="4250131" y="6627147"/>
            <a:ext cx="253777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557F"/>
                </a:solidFill>
                <a:latin typeface="Museo 700" panose="02000000000000000000" pitchFamily="50" charset="0"/>
              </a:rPr>
              <a:t>Five Star </a:t>
            </a:r>
            <a:r>
              <a:rPr lang="en-US" sz="1600" b="1" dirty="0" smtClean="0">
                <a:solidFill>
                  <a:srgbClr val="00557F"/>
                </a:solidFill>
                <a:latin typeface="Museo 700" panose="02000000000000000000" pitchFamily="50" charset="0"/>
              </a:rPr>
              <a:t>Opportunity</a:t>
            </a:r>
            <a:endParaRPr lang="en-US" sz="1600" b="1" dirty="0">
              <a:solidFill>
                <a:srgbClr val="00557F"/>
              </a:solidFill>
              <a:latin typeface="Museo 700" panose="02000000000000000000" pitchFamily="50" charset="0"/>
            </a:endParaRPr>
          </a:p>
        </p:txBody>
      </p: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E6E7CF13-D409-485D-80DC-AED7F8828C35}"/>
              </a:ext>
            </a:extLst>
          </p:cNvPr>
          <p:cNvGrpSpPr/>
          <p:nvPr/>
        </p:nvGrpSpPr>
        <p:grpSpPr>
          <a:xfrm>
            <a:off x="3517259" y="7223375"/>
            <a:ext cx="3419368" cy="2391115"/>
            <a:chOff x="3517259" y="7479144"/>
            <a:chExt cx="3419368" cy="2124873"/>
          </a:xfrm>
        </p:grpSpPr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8BBFBCE0-7C7E-491A-BA7E-5A4452B3817C}"/>
                </a:ext>
              </a:extLst>
            </p:cNvPr>
            <p:cNvGrpSpPr/>
            <p:nvPr/>
          </p:nvGrpSpPr>
          <p:grpSpPr>
            <a:xfrm>
              <a:off x="3517259" y="8318996"/>
              <a:ext cx="3309745" cy="493696"/>
              <a:chOff x="3517259" y="8286893"/>
              <a:chExt cx="3309745" cy="493696"/>
            </a:xfrm>
          </p:grpSpPr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A9D30E7A-E805-4719-AF71-C3ECFE8FEAEB}"/>
                  </a:ext>
                </a:extLst>
              </p:cNvPr>
              <p:cNvSpPr txBox="1"/>
              <p:nvPr/>
            </p:nvSpPr>
            <p:spPr>
              <a:xfrm>
                <a:off x="4162565" y="8286893"/>
                <a:ext cx="2664439" cy="464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00557F"/>
                    </a:solidFill>
                    <a:latin typeface="Museo 500" panose="02000000000000000000" pitchFamily="50" charset="0"/>
                  </a:rPr>
                  <a:t>Guarantee 36-40 hours / per week</a:t>
                </a:r>
                <a:endParaRPr lang="en-US" sz="1400" dirty="0">
                  <a:solidFill>
                    <a:srgbClr val="00557F"/>
                  </a:solidFill>
                  <a:latin typeface="Museo 500" panose="02000000000000000000" pitchFamily="50" charset="0"/>
                </a:endParaRPr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3ECF7C51-A081-4827-AF42-5000C66A84B8}"/>
                  </a:ext>
                </a:extLst>
              </p:cNvPr>
              <p:cNvSpPr/>
              <p:nvPr/>
            </p:nvSpPr>
            <p:spPr>
              <a:xfrm>
                <a:off x="3517259" y="8293873"/>
                <a:ext cx="491524" cy="486716"/>
              </a:xfrm>
              <a:custGeom>
                <a:avLst/>
                <a:gdLst>
                  <a:gd name="connsiteX0" fmla="*/ 672516 w 933099"/>
                  <a:gd name="connsiteY0" fmla="*/ 630833 h 923973"/>
                  <a:gd name="connsiteX1" fmla="*/ 700615 w 933099"/>
                  <a:gd name="connsiteY1" fmla="*/ 649406 h 923973"/>
                  <a:gd name="connsiteX2" fmla="*/ 715950 w 933099"/>
                  <a:gd name="connsiteY2" fmla="*/ 726368 h 923973"/>
                  <a:gd name="connsiteX3" fmla="*/ 716236 w 933099"/>
                  <a:gd name="connsiteY3" fmla="*/ 728178 h 923973"/>
                  <a:gd name="connsiteX4" fmla="*/ 713352 w 933099"/>
                  <a:gd name="connsiteY4" fmla="*/ 760056 h 923973"/>
                  <a:gd name="connsiteX5" fmla="*/ 616890 w 933099"/>
                  <a:gd name="connsiteY5" fmla="*/ 811046 h 923973"/>
                  <a:gd name="connsiteX6" fmla="*/ 614383 w 933099"/>
                  <a:gd name="connsiteY6" fmla="*/ 814801 h 923973"/>
                  <a:gd name="connsiteX7" fmla="*/ 507067 w 933099"/>
                  <a:gd name="connsiteY7" fmla="*/ 832953 h 923973"/>
                  <a:gd name="connsiteX8" fmla="*/ 472967 w 933099"/>
                  <a:gd name="connsiteY8" fmla="*/ 850670 h 923973"/>
                  <a:gd name="connsiteX9" fmla="*/ 468300 w 933099"/>
                  <a:gd name="connsiteY9" fmla="*/ 850670 h 923973"/>
                  <a:gd name="connsiteX10" fmla="*/ 442154 w 933099"/>
                  <a:gd name="connsiteY10" fmla="*/ 829191 h 923973"/>
                  <a:gd name="connsiteX11" fmla="*/ 463633 w 933099"/>
                  <a:gd name="connsiteY11" fmla="*/ 803045 h 923973"/>
                  <a:gd name="connsiteX12" fmla="*/ 484302 w 933099"/>
                  <a:gd name="connsiteY12" fmla="*/ 786947 h 923973"/>
                  <a:gd name="connsiteX13" fmla="*/ 493349 w 933099"/>
                  <a:gd name="connsiteY13" fmla="*/ 777170 h 923973"/>
                  <a:gd name="connsiteX14" fmla="*/ 526021 w 933099"/>
                  <a:gd name="connsiteY14" fmla="*/ 785328 h 923973"/>
                  <a:gd name="connsiteX15" fmla="*/ 548525 w 933099"/>
                  <a:gd name="connsiteY15" fmla="*/ 800223 h 923973"/>
                  <a:gd name="connsiteX16" fmla="*/ 581266 w 933099"/>
                  <a:gd name="connsiteY16" fmla="*/ 774089 h 923973"/>
                  <a:gd name="connsiteX17" fmla="*/ 586564 w 933099"/>
                  <a:gd name="connsiteY17" fmla="*/ 762824 h 923973"/>
                  <a:gd name="connsiteX18" fmla="*/ 620128 w 933099"/>
                  <a:gd name="connsiteY18" fmla="*/ 760087 h 923973"/>
                  <a:gd name="connsiteX19" fmla="*/ 642540 w 933099"/>
                  <a:gd name="connsiteY19" fmla="*/ 767365 h 923973"/>
                  <a:gd name="connsiteX20" fmla="*/ 669087 w 933099"/>
                  <a:gd name="connsiteY20" fmla="*/ 735131 h 923973"/>
                  <a:gd name="connsiteX21" fmla="*/ 653942 w 933099"/>
                  <a:gd name="connsiteY21" fmla="*/ 658931 h 923973"/>
                  <a:gd name="connsiteX22" fmla="*/ 672516 w 933099"/>
                  <a:gd name="connsiteY22" fmla="*/ 630833 h 923973"/>
                  <a:gd name="connsiteX23" fmla="*/ 258179 w 933099"/>
                  <a:gd name="connsiteY23" fmla="*/ 339463 h 923973"/>
                  <a:gd name="connsiteX24" fmla="*/ 282563 w 933099"/>
                  <a:gd name="connsiteY24" fmla="*/ 360037 h 923973"/>
                  <a:gd name="connsiteX25" fmla="*/ 308852 w 933099"/>
                  <a:gd name="connsiteY25" fmla="*/ 551490 h 923973"/>
                  <a:gd name="connsiteX26" fmla="*/ 317234 w 933099"/>
                  <a:gd name="connsiteY26" fmla="*/ 568540 h 923973"/>
                  <a:gd name="connsiteX27" fmla="*/ 346285 w 933099"/>
                  <a:gd name="connsiteY27" fmla="*/ 571683 h 923973"/>
                  <a:gd name="connsiteX28" fmla="*/ 543167 w 933099"/>
                  <a:gd name="connsiteY28" fmla="*/ 461479 h 923973"/>
                  <a:gd name="connsiteX29" fmla="*/ 545359 w 933099"/>
                  <a:gd name="connsiteY29" fmla="*/ 460311 h 923973"/>
                  <a:gd name="connsiteX30" fmla="*/ 658229 w 933099"/>
                  <a:gd name="connsiteY30" fmla="*/ 496531 h 923973"/>
                  <a:gd name="connsiteX31" fmla="*/ 636417 w 933099"/>
                  <a:gd name="connsiteY31" fmla="*/ 600258 h 923973"/>
                  <a:gd name="connsiteX32" fmla="*/ 473349 w 933099"/>
                  <a:gd name="connsiteY32" fmla="*/ 736656 h 923973"/>
                  <a:gd name="connsiteX33" fmla="*/ 434010 w 933099"/>
                  <a:gd name="connsiteY33" fmla="*/ 778090 h 923973"/>
                  <a:gd name="connsiteX34" fmla="*/ 360477 w 933099"/>
                  <a:gd name="connsiteY34" fmla="*/ 847336 h 923973"/>
                  <a:gd name="connsiteX35" fmla="*/ 199600 w 933099"/>
                  <a:gd name="connsiteY35" fmla="*/ 906963 h 923973"/>
                  <a:gd name="connsiteX36" fmla="*/ 75775 w 933099"/>
                  <a:gd name="connsiteY36" fmla="*/ 923917 h 923973"/>
                  <a:gd name="connsiteX37" fmla="*/ 72537 w 933099"/>
                  <a:gd name="connsiteY37" fmla="*/ 923917 h 923973"/>
                  <a:gd name="connsiteX38" fmla="*/ 47105 w 933099"/>
                  <a:gd name="connsiteY38" fmla="*/ 901724 h 923973"/>
                  <a:gd name="connsiteX39" fmla="*/ 69298 w 933099"/>
                  <a:gd name="connsiteY39" fmla="*/ 876292 h 923973"/>
                  <a:gd name="connsiteX40" fmla="*/ 193123 w 933099"/>
                  <a:gd name="connsiteY40" fmla="*/ 859338 h 923973"/>
                  <a:gd name="connsiteX41" fmla="*/ 334665 w 933099"/>
                  <a:gd name="connsiteY41" fmla="*/ 806855 h 923973"/>
                  <a:gd name="connsiteX42" fmla="*/ 395910 w 933099"/>
                  <a:gd name="connsiteY42" fmla="*/ 749134 h 923973"/>
                  <a:gd name="connsiteX43" fmla="*/ 442964 w 933099"/>
                  <a:gd name="connsiteY43" fmla="*/ 699604 h 923973"/>
                  <a:gd name="connsiteX44" fmla="*/ 605841 w 933099"/>
                  <a:gd name="connsiteY44" fmla="*/ 563777 h 923973"/>
                  <a:gd name="connsiteX45" fmla="*/ 616128 w 933099"/>
                  <a:gd name="connsiteY45" fmla="*/ 518629 h 923973"/>
                  <a:gd name="connsiteX46" fmla="*/ 615396 w 933099"/>
                  <a:gd name="connsiteY46" fmla="*/ 517254 h 923973"/>
                  <a:gd name="connsiteX47" fmla="*/ 566122 w 933099"/>
                  <a:gd name="connsiteY47" fmla="*/ 503389 h 923973"/>
                  <a:gd name="connsiteX48" fmla="*/ 369621 w 933099"/>
                  <a:gd name="connsiteY48" fmla="*/ 613212 h 923973"/>
                  <a:gd name="connsiteX49" fmla="*/ 285992 w 933099"/>
                  <a:gd name="connsiteY49" fmla="*/ 604354 h 923973"/>
                  <a:gd name="connsiteX50" fmla="*/ 261608 w 933099"/>
                  <a:gd name="connsiteY50" fmla="*/ 557967 h 923973"/>
                  <a:gd name="connsiteX51" fmla="*/ 238557 w 933099"/>
                  <a:gd name="connsiteY51" fmla="*/ 389946 h 923973"/>
                  <a:gd name="connsiteX52" fmla="*/ 186932 w 933099"/>
                  <a:gd name="connsiteY52" fmla="*/ 418521 h 923973"/>
                  <a:gd name="connsiteX53" fmla="*/ 40723 w 933099"/>
                  <a:gd name="connsiteY53" fmla="*/ 561396 h 923973"/>
                  <a:gd name="connsiteX54" fmla="*/ 40723 w 933099"/>
                  <a:gd name="connsiteY54" fmla="*/ 561015 h 923973"/>
                  <a:gd name="connsiteX55" fmla="*/ 40237 w 933099"/>
                  <a:gd name="connsiteY55" fmla="*/ 561491 h 923973"/>
                  <a:gd name="connsiteX56" fmla="*/ 6571 w 933099"/>
                  <a:gd name="connsiteY56" fmla="*/ 560677 h 923973"/>
                  <a:gd name="connsiteX57" fmla="*/ 7386 w 933099"/>
                  <a:gd name="connsiteY57" fmla="*/ 527011 h 923973"/>
                  <a:gd name="connsiteX58" fmla="*/ 153594 w 933099"/>
                  <a:gd name="connsiteY58" fmla="*/ 384136 h 923973"/>
                  <a:gd name="connsiteX59" fmla="*/ 242082 w 933099"/>
                  <a:gd name="connsiteY59" fmla="*/ 340892 h 923973"/>
                  <a:gd name="connsiteX60" fmla="*/ 258179 w 933099"/>
                  <a:gd name="connsiteY60" fmla="*/ 339463 h 923973"/>
                  <a:gd name="connsiteX61" fmla="*/ 827487 w 933099"/>
                  <a:gd name="connsiteY61" fmla="*/ 238498 h 923973"/>
                  <a:gd name="connsiteX62" fmla="*/ 827238 w 933099"/>
                  <a:gd name="connsiteY62" fmla="*/ 238603 h 923973"/>
                  <a:gd name="connsiteX63" fmla="*/ 826916 w 933099"/>
                  <a:gd name="connsiteY63" fmla="*/ 238593 h 923973"/>
                  <a:gd name="connsiteX64" fmla="*/ 534879 w 933099"/>
                  <a:gd name="connsiteY64" fmla="*/ 373 h 923973"/>
                  <a:gd name="connsiteX65" fmla="*/ 612984 w 933099"/>
                  <a:gd name="connsiteY65" fmla="*/ 57523 h 923973"/>
                  <a:gd name="connsiteX66" fmla="*/ 612984 w 933099"/>
                  <a:gd name="connsiteY66" fmla="*/ 127436 h 923973"/>
                  <a:gd name="connsiteX67" fmla="*/ 687756 w 933099"/>
                  <a:gd name="connsiteY67" fmla="*/ 117149 h 923973"/>
                  <a:gd name="connsiteX68" fmla="*/ 773481 w 933099"/>
                  <a:gd name="connsiteY68" fmla="*/ 182110 h 923973"/>
                  <a:gd name="connsiteX69" fmla="*/ 783768 w 933099"/>
                  <a:gd name="connsiteY69" fmla="*/ 256881 h 923973"/>
                  <a:gd name="connsiteX70" fmla="*/ 827238 w 933099"/>
                  <a:gd name="connsiteY70" fmla="*/ 238603 h 923973"/>
                  <a:gd name="connsiteX71" fmla="*/ 857914 w 933099"/>
                  <a:gd name="connsiteY71" fmla="*/ 239520 h 923973"/>
                  <a:gd name="connsiteX72" fmla="*/ 926040 w 933099"/>
                  <a:gd name="connsiteY72" fmla="*/ 295592 h 923973"/>
                  <a:gd name="connsiteX73" fmla="*/ 875208 w 933099"/>
                  <a:gd name="connsiteY73" fmla="*/ 417568 h 923973"/>
                  <a:gd name="connsiteX74" fmla="*/ 805294 w 933099"/>
                  <a:gd name="connsiteY74" fmla="*/ 417568 h 923973"/>
                  <a:gd name="connsiteX75" fmla="*/ 815581 w 933099"/>
                  <a:gd name="connsiteY75" fmla="*/ 492339 h 923973"/>
                  <a:gd name="connsiteX76" fmla="*/ 750621 w 933099"/>
                  <a:gd name="connsiteY76" fmla="*/ 578064 h 923973"/>
                  <a:gd name="connsiteX77" fmla="*/ 747382 w 933099"/>
                  <a:gd name="connsiteY77" fmla="*/ 578064 h 923973"/>
                  <a:gd name="connsiteX78" fmla="*/ 721950 w 933099"/>
                  <a:gd name="connsiteY78" fmla="*/ 555871 h 923973"/>
                  <a:gd name="connsiteX79" fmla="*/ 744144 w 933099"/>
                  <a:gd name="connsiteY79" fmla="*/ 530439 h 923973"/>
                  <a:gd name="connsiteX80" fmla="*/ 768432 w 933099"/>
                  <a:gd name="connsiteY80" fmla="*/ 498435 h 923973"/>
                  <a:gd name="connsiteX81" fmla="*/ 756336 w 933099"/>
                  <a:gd name="connsiteY81" fmla="*/ 410138 h 923973"/>
                  <a:gd name="connsiteX82" fmla="*/ 789768 w 933099"/>
                  <a:gd name="connsiteY82" fmla="*/ 366038 h 923973"/>
                  <a:gd name="connsiteX83" fmla="*/ 793102 w 933099"/>
                  <a:gd name="connsiteY83" fmla="*/ 366038 h 923973"/>
                  <a:gd name="connsiteX84" fmla="*/ 817867 w 933099"/>
                  <a:gd name="connsiteY84" fmla="*/ 370895 h 923973"/>
                  <a:gd name="connsiteX85" fmla="*/ 857491 w 933099"/>
                  <a:gd name="connsiteY85" fmla="*/ 373277 h 923973"/>
                  <a:gd name="connsiteX86" fmla="*/ 883101 w 933099"/>
                  <a:gd name="connsiteY86" fmla="*/ 328642 h 923973"/>
                  <a:gd name="connsiteX87" fmla="*/ 833964 w 933099"/>
                  <a:gd name="connsiteY87" fmla="*/ 286409 h 923973"/>
                  <a:gd name="connsiteX88" fmla="*/ 808342 w 933099"/>
                  <a:gd name="connsiteY88" fmla="*/ 299267 h 923973"/>
                  <a:gd name="connsiteX89" fmla="*/ 785768 w 933099"/>
                  <a:gd name="connsiteY89" fmla="*/ 310602 h 923973"/>
                  <a:gd name="connsiteX90" fmla="*/ 782529 w 933099"/>
                  <a:gd name="connsiteY90" fmla="*/ 310602 h 923973"/>
                  <a:gd name="connsiteX91" fmla="*/ 738429 w 933099"/>
                  <a:gd name="connsiteY91" fmla="*/ 277169 h 923973"/>
                  <a:gd name="connsiteX92" fmla="*/ 726332 w 933099"/>
                  <a:gd name="connsiteY92" fmla="*/ 188873 h 923973"/>
                  <a:gd name="connsiteX93" fmla="*/ 694328 w 933099"/>
                  <a:gd name="connsiteY93" fmla="*/ 164584 h 923973"/>
                  <a:gd name="connsiteX94" fmla="*/ 606031 w 933099"/>
                  <a:gd name="connsiteY94" fmla="*/ 176681 h 923973"/>
                  <a:gd name="connsiteX95" fmla="*/ 605874 w 933099"/>
                  <a:gd name="connsiteY95" fmla="*/ 176703 h 923973"/>
                  <a:gd name="connsiteX96" fmla="*/ 561930 w 933099"/>
                  <a:gd name="connsiteY96" fmla="*/ 143248 h 923973"/>
                  <a:gd name="connsiteX97" fmla="*/ 561930 w 933099"/>
                  <a:gd name="connsiteY97" fmla="*/ 139914 h 923973"/>
                  <a:gd name="connsiteX98" fmla="*/ 566788 w 933099"/>
                  <a:gd name="connsiteY98" fmla="*/ 115149 h 923973"/>
                  <a:gd name="connsiteX99" fmla="*/ 571870 w 933099"/>
                  <a:gd name="connsiteY99" fmla="*/ 87265 h 923973"/>
                  <a:gd name="connsiteX100" fmla="*/ 520335 w 933099"/>
                  <a:gd name="connsiteY100" fmla="*/ 47993 h 923973"/>
                  <a:gd name="connsiteX101" fmla="*/ 481063 w 933099"/>
                  <a:gd name="connsiteY101" fmla="*/ 99528 h 923973"/>
                  <a:gd name="connsiteX102" fmla="*/ 493731 w 933099"/>
                  <a:gd name="connsiteY102" fmla="*/ 124579 h 923973"/>
                  <a:gd name="connsiteX103" fmla="*/ 505066 w 933099"/>
                  <a:gd name="connsiteY103" fmla="*/ 147153 h 923973"/>
                  <a:gd name="connsiteX104" fmla="*/ 505638 w 933099"/>
                  <a:gd name="connsiteY104" fmla="*/ 150773 h 923973"/>
                  <a:gd name="connsiteX105" fmla="*/ 472205 w 933099"/>
                  <a:gd name="connsiteY105" fmla="*/ 194778 h 923973"/>
                  <a:gd name="connsiteX106" fmla="*/ 384575 w 933099"/>
                  <a:gd name="connsiteY106" fmla="*/ 206875 h 923973"/>
                  <a:gd name="connsiteX107" fmla="*/ 360286 w 933099"/>
                  <a:gd name="connsiteY107" fmla="*/ 238879 h 923973"/>
                  <a:gd name="connsiteX108" fmla="*/ 390766 w 933099"/>
                  <a:gd name="connsiteY108" fmla="*/ 461002 h 923973"/>
                  <a:gd name="connsiteX109" fmla="*/ 370192 w 933099"/>
                  <a:gd name="connsiteY109" fmla="*/ 488053 h 923973"/>
                  <a:gd name="connsiteX110" fmla="*/ 343141 w 933099"/>
                  <a:gd name="connsiteY110" fmla="*/ 467479 h 923973"/>
                  <a:gd name="connsiteX111" fmla="*/ 312471 w 933099"/>
                  <a:gd name="connsiteY111" fmla="*/ 245451 h 923973"/>
                  <a:gd name="connsiteX112" fmla="*/ 377431 w 933099"/>
                  <a:gd name="connsiteY112" fmla="*/ 159726 h 923973"/>
                  <a:gd name="connsiteX113" fmla="*/ 452298 w 933099"/>
                  <a:gd name="connsiteY113" fmla="*/ 149915 h 923973"/>
                  <a:gd name="connsiteX114" fmla="*/ 433914 w 933099"/>
                  <a:gd name="connsiteY114" fmla="*/ 106196 h 923973"/>
                  <a:gd name="connsiteX115" fmla="*/ 433422 w 933099"/>
                  <a:gd name="connsiteY115" fmla="*/ 85251 h 923973"/>
                  <a:gd name="connsiteX116" fmla="*/ 534879 w 933099"/>
                  <a:gd name="connsiteY116" fmla="*/ 373 h 923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</a:cxnLst>
                <a:rect l="l" t="t" r="r" b="b"/>
                <a:pathLst>
                  <a:path w="933099" h="923973">
                    <a:moveTo>
                      <a:pt x="672516" y="630833"/>
                    </a:moveTo>
                    <a:cubicBezTo>
                      <a:pt x="685404" y="628203"/>
                      <a:pt x="697985" y="636518"/>
                      <a:pt x="700615" y="649406"/>
                    </a:cubicBezTo>
                    <a:lnTo>
                      <a:pt x="715950" y="726368"/>
                    </a:lnTo>
                    <a:cubicBezTo>
                      <a:pt x="716077" y="727004"/>
                      <a:pt x="716172" y="727607"/>
                      <a:pt x="716236" y="728178"/>
                    </a:cubicBezTo>
                    <a:cubicBezTo>
                      <a:pt x="717514" y="738889"/>
                      <a:pt x="716532" y="749748"/>
                      <a:pt x="713352" y="760056"/>
                    </a:cubicBezTo>
                    <a:cubicBezTo>
                      <a:pt x="700796" y="800774"/>
                      <a:pt x="657607" y="823602"/>
                      <a:pt x="616890" y="811046"/>
                    </a:cubicBezTo>
                    <a:cubicBezTo>
                      <a:pt x="616092" y="812322"/>
                      <a:pt x="615255" y="813574"/>
                      <a:pt x="614383" y="814801"/>
                    </a:cubicBezTo>
                    <a:cubicBezTo>
                      <a:pt x="589761" y="849448"/>
                      <a:pt x="541714" y="857575"/>
                      <a:pt x="507067" y="832953"/>
                    </a:cubicBezTo>
                    <a:cubicBezTo>
                      <a:pt x="497401" y="841675"/>
                      <a:pt x="485660" y="847774"/>
                      <a:pt x="472967" y="850670"/>
                    </a:cubicBezTo>
                    <a:cubicBezTo>
                      <a:pt x="471415" y="850820"/>
                      <a:pt x="469853" y="850820"/>
                      <a:pt x="468300" y="850670"/>
                    </a:cubicBezTo>
                    <a:cubicBezTo>
                      <a:pt x="455149" y="851958"/>
                      <a:pt x="443443" y="842342"/>
                      <a:pt x="442154" y="829191"/>
                    </a:cubicBezTo>
                    <a:cubicBezTo>
                      <a:pt x="440865" y="816040"/>
                      <a:pt x="450481" y="804333"/>
                      <a:pt x="463633" y="803045"/>
                    </a:cubicBezTo>
                    <a:cubicBezTo>
                      <a:pt x="472650" y="801182"/>
                      <a:pt x="480288" y="795234"/>
                      <a:pt x="484302" y="786947"/>
                    </a:cubicBezTo>
                    <a:cubicBezTo>
                      <a:pt x="486326" y="782894"/>
                      <a:pt x="489464" y="779503"/>
                      <a:pt x="493349" y="777170"/>
                    </a:cubicBezTo>
                    <a:cubicBezTo>
                      <a:pt x="504623" y="770401"/>
                      <a:pt x="519252" y="774053"/>
                      <a:pt x="526021" y="785328"/>
                    </a:cubicBezTo>
                    <a:cubicBezTo>
                      <a:pt x="530694" y="793620"/>
                      <a:pt x="539067" y="799161"/>
                      <a:pt x="548525" y="800223"/>
                    </a:cubicBezTo>
                    <a:cubicBezTo>
                      <a:pt x="564783" y="802047"/>
                      <a:pt x="579441" y="790347"/>
                      <a:pt x="581266" y="774089"/>
                    </a:cubicBezTo>
                    <a:cubicBezTo>
                      <a:pt x="582002" y="769930"/>
                      <a:pt x="583831" y="766043"/>
                      <a:pt x="586564" y="762824"/>
                    </a:cubicBezTo>
                    <a:cubicBezTo>
                      <a:pt x="595077" y="752799"/>
                      <a:pt x="610104" y="751574"/>
                      <a:pt x="620128" y="760087"/>
                    </a:cubicBezTo>
                    <a:cubicBezTo>
                      <a:pt x="626265" y="765518"/>
                      <a:pt x="634383" y="768154"/>
                      <a:pt x="642540" y="767365"/>
                    </a:cubicBezTo>
                    <a:cubicBezTo>
                      <a:pt x="658771" y="765794"/>
                      <a:pt x="670657" y="751363"/>
                      <a:pt x="669087" y="735131"/>
                    </a:cubicBezTo>
                    <a:lnTo>
                      <a:pt x="653942" y="658931"/>
                    </a:lnTo>
                    <a:cubicBezTo>
                      <a:pt x="651312" y="646043"/>
                      <a:pt x="659628" y="633463"/>
                      <a:pt x="672516" y="630833"/>
                    </a:cubicBezTo>
                    <a:close/>
                    <a:moveTo>
                      <a:pt x="258179" y="339463"/>
                    </a:moveTo>
                    <a:cubicBezTo>
                      <a:pt x="270395" y="339013"/>
                      <a:pt x="280951" y="347921"/>
                      <a:pt x="282563" y="360037"/>
                    </a:cubicBezTo>
                    <a:lnTo>
                      <a:pt x="308852" y="551490"/>
                    </a:lnTo>
                    <a:cubicBezTo>
                      <a:pt x="309526" y="557990"/>
                      <a:pt x="312498" y="564036"/>
                      <a:pt x="317234" y="568540"/>
                    </a:cubicBezTo>
                    <a:cubicBezTo>
                      <a:pt x="325265" y="575656"/>
                      <a:pt x="336917" y="576917"/>
                      <a:pt x="346285" y="571683"/>
                    </a:cubicBezTo>
                    <a:lnTo>
                      <a:pt x="543167" y="461479"/>
                    </a:lnTo>
                    <a:cubicBezTo>
                      <a:pt x="543892" y="461079"/>
                      <a:pt x="544622" y="460689"/>
                      <a:pt x="545359" y="460311"/>
                    </a:cubicBezTo>
                    <a:cubicBezTo>
                      <a:pt x="586529" y="439144"/>
                      <a:pt x="637063" y="455361"/>
                      <a:pt x="658229" y="496531"/>
                    </a:cubicBezTo>
                    <a:cubicBezTo>
                      <a:pt x="675766" y="531997"/>
                      <a:pt x="666754" y="574859"/>
                      <a:pt x="636417" y="600258"/>
                    </a:cubicBezTo>
                    <a:lnTo>
                      <a:pt x="473349" y="736656"/>
                    </a:lnTo>
                    <a:cubicBezTo>
                      <a:pt x="458656" y="748876"/>
                      <a:pt x="445453" y="762783"/>
                      <a:pt x="434010" y="778090"/>
                    </a:cubicBezTo>
                    <a:cubicBezTo>
                      <a:pt x="413826" y="805373"/>
                      <a:pt x="388922" y="828825"/>
                      <a:pt x="360477" y="847336"/>
                    </a:cubicBezTo>
                    <a:cubicBezTo>
                      <a:pt x="311811" y="878645"/>
                      <a:pt x="256916" y="898991"/>
                      <a:pt x="199600" y="906963"/>
                    </a:cubicBezTo>
                    <a:lnTo>
                      <a:pt x="75775" y="923917"/>
                    </a:lnTo>
                    <a:lnTo>
                      <a:pt x="72537" y="923917"/>
                    </a:lnTo>
                    <a:cubicBezTo>
                      <a:pt x="59385" y="924812"/>
                      <a:pt x="47999" y="914875"/>
                      <a:pt x="47105" y="901724"/>
                    </a:cubicBezTo>
                    <a:cubicBezTo>
                      <a:pt x="46211" y="888573"/>
                      <a:pt x="56147" y="877187"/>
                      <a:pt x="69298" y="876292"/>
                    </a:cubicBezTo>
                    <a:lnTo>
                      <a:pt x="193123" y="859338"/>
                    </a:lnTo>
                    <a:cubicBezTo>
                      <a:pt x="243552" y="852320"/>
                      <a:pt x="291851" y="834411"/>
                      <a:pt x="334665" y="806855"/>
                    </a:cubicBezTo>
                    <a:cubicBezTo>
                      <a:pt x="358358" y="791420"/>
                      <a:pt x="379100" y="771872"/>
                      <a:pt x="395910" y="749134"/>
                    </a:cubicBezTo>
                    <a:cubicBezTo>
                      <a:pt x="409600" y="730837"/>
                      <a:pt x="425392" y="714213"/>
                      <a:pt x="442964" y="699604"/>
                    </a:cubicBezTo>
                    <a:lnTo>
                      <a:pt x="605841" y="563777"/>
                    </a:lnTo>
                    <a:cubicBezTo>
                      <a:pt x="619315" y="552928"/>
                      <a:pt x="623572" y="534244"/>
                      <a:pt x="616128" y="518629"/>
                    </a:cubicBezTo>
                    <a:cubicBezTo>
                      <a:pt x="615894" y="518166"/>
                      <a:pt x="615650" y="517707"/>
                      <a:pt x="615396" y="517254"/>
                    </a:cubicBezTo>
                    <a:cubicBezTo>
                      <a:pt x="605619" y="499819"/>
                      <a:pt x="583558" y="493611"/>
                      <a:pt x="566122" y="503389"/>
                    </a:cubicBezTo>
                    <a:lnTo>
                      <a:pt x="369621" y="613212"/>
                    </a:lnTo>
                    <a:cubicBezTo>
                      <a:pt x="342682" y="628267"/>
                      <a:pt x="309180" y="624718"/>
                      <a:pt x="285992" y="604354"/>
                    </a:cubicBezTo>
                    <a:cubicBezTo>
                      <a:pt x="272541" y="592334"/>
                      <a:pt x="263882" y="575862"/>
                      <a:pt x="261608" y="557967"/>
                    </a:cubicBezTo>
                    <a:lnTo>
                      <a:pt x="238557" y="389946"/>
                    </a:lnTo>
                    <a:cubicBezTo>
                      <a:pt x="219038" y="394514"/>
                      <a:pt x="201167" y="404405"/>
                      <a:pt x="186932" y="418521"/>
                    </a:cubicBezTo>
                    <a:lnTo>
                      <a:pt x="40723" y="561396"/>
                    </a:lnTo>
                    <a:lnTo>
                      <a:pt x="40723" y="561015"/>
                    </a:lnTo>
                    <a:cubicBezTo>
                      <a:pt x="40564" y="561176"/>
                      <a:pt x="40402" y="561335"/>
                      <a:pt x="40237" y="561491"/>
                    </a:cubicBezTo>
                    <a:cubicBezTo>
                      <a:pt x="30716" y="570563"/>
                      <a:pt x="15643" y="570198"/>
                      <a:pt x="6571" y="560677"/>
                    </a:cubicBezTo>
                    <a:cubicBezTo>
                      <a:pt x="-2500" y="551156"/>
                      <a:pt x="-2136" y="536082"/>
                      <a:pt x="7386" y="527011"/>
                    </a:cubicBezTo>
                    <a:lnTo>
                      <a:pt x="153594" y="384136"/>
                    </a:lnTo>
                    <a:cubicBezTo>
                      <a:pt x="177639" y="360534"/>
                      <a:pt x="208687" y="345361"/>
                      <a:pt x="242082" y="340892"/>
                    </a:cubicBezTo>
                    <a:cubicBezTo>
                      <a:pt x="247419" y="340142"/>
                      <a:pt x="252793" y="339664"/>
                      <a:pt x="258179" y="339463"/>
                    </a:cubicBezTo>
                    <a:close/>
                    <a:moveTo>
                      <a:pt x="827487" y="238498"/>
                    </a:moveTo>
                    <a:lnTo>
                      <a:pt x="827238" y="238603"/>
                    </a:lnTo>
                    <a:lnTo>
                      <a:pt x="826916" y="238593"/>
                    </a:lnTo>
                    <a:close/>
                    <a:moveTo>
                      <a:pt x="534879" y="373"/>
                    </a:moveTo>
                    <a:cubicBezTo>
                      <a:pt x="569560" y="3301"/>
                      <a:pt x="599700" y="25354"/>
                      <a:pt x="612984" y="57523"/>
                    </a:cubicBezTo>
                    <a:cubicBezTo>
                      <a:pt x="622204" y="79916"/>
                      <a:pt x="622204" y="105044"/>
                      <a:pt x="612984" y="127436"/>
                    </a:cubicBezTo>
                    <a:lnTo>
                      <a:pt x="687756" y="117149"/>
                    </a:lnTo>
                    <a:cubicBezTo>
                      <a:pt x="729345" y="111499"/>
                      <a:pt x="767672" y="140543"/>
                      <a:pt x="773481" y="182110"/>
                    </a:cubicBezTo>
                    <a:lnTo>
                      <a:pt x="783768" y="256881"/>
                    </a:lnTo>
                    <a:lnTo>
                      <a:pt x="827238" y="238603"/>
                    </a:lnTo>
                    <a:lnTo>
                      <a:pt x="857914" y="239520"/>
                    </a:lnTo>
                    <a:cubicBezTo>
                      <a:pt x="887925" y="245511"/>
                      <a:pt x="913888" y="266073"/>
                      <a:pt x="926040" y="295592"/>
                    </a:cubicBezTo>
                    <a:cubicBezTo>
                      <a:pt x="945683" y="343311"/>
                      <a:pt x="922927" y="397922"/>
                      <a:pt x="875208" y="417568"/>
                    </a:cubicBezTo>
                    <a:cubicBezTo>
                      <a:pt x="852815" y="426787"/>
                      <a:pt x="827686" y="426787"/>
                      <a:pt x="805294" y="417568"/>
                    </a:cubicBezTo>
                    <a:lnTo>
                      <a:pt x="815581" y="492339"/>
                    </a:lnTo>
                    <a:cubicBezTo>
                      <a:pt x="821231" y="533928"/>
                      <a:pt x="792188" y="572256"/>
                      <a:pt x="750621" y="578064"/>
                    </a:cubicBezTo>
                    <a:lnTo>
                      <a:pt x="747382" y="578064"/>
                    </a:lnTo>
                    <a:cubicBezTo>
                      <a:pt x="734231" y="578959"/>
                      <a:pt x="722845" y="569022"/>
                      <a:pt x="721950" y="555871"/>
                    </a:cubicBezTo>
                    <a:cubicBezTo>
                      <a:pt x="721056" y="542720"/>
                      <a:pt x="730992" y="531334"/>
                      <a:pt x="744144" y="530439"/>
                    </a:cubicBezTo>
                    <a:cubicBezTo>
                      <a:pt x="759639" y="528225"/>
                      <a:pt x="770468" y="513955"/>
                      <a:pt x="768432" y="498435"/>
                    </a:cubicBezTo>
                    <a:lnTo>
                      <a:pt x="756336" y="410138"/>
                    </a:lnTo>
                    <a:cubicBezTo>
                      <a:pt x="753399" y="388730"/>
                      <a:pt x="768363" y="368991"/>
                      <a:pt x="789768" y="366038"/>
                    </a:cubicBezTo>
                    <a:lnTo>
                      <a:pt x="793102" y="366038"/>
                    </a:lnTo>
                    <a:cubicBezTo>
                      <a:pt x="801666" y="364907"/>
                      <a:pt x="810364" y="366614"/>
                      <a:pt x="817867" y="370895"/>
                    </a:cubicBezTo>
                    <a:cubicBezTo>
                      <a:pt x="829978" y="377836"/>
                      <a:pt x="844636" y="378717"/>
                      <a:pt x="857491" y="373277"/>
                    </a:cubicBezTo>
                    <a:cubicBezTo>
                      <a:pt x="874367" y="365051"/>
                      <a:pt x="884515" y="347362"/>
                      <a:pt x="883101" y="328642"/>
                    </a:cubicBezTo>
                    <a:cubicBezTo>
                      <a:pt x="881195" y="303411"/>
                      <a:pt x="859195" y="284503"/>
                      <a:pt x="833964" y="286409"/>
                    </a:cubicBezTo>
                    <a:cubicBezTo>
                      <a:pt x="824249" y="287784"/>
                      <a:pt x="815251" y="292300"/>
                      <a:pt x="808342" y="299267"/>
                    </a:cubicBezTo>
                    <a:cubicBezTo>
                      <a:pt x="802251" y="305401"/>
                      <a:pt x="794325" y="309381"/>
                      <a:pt x="785768" y="310602"/>
                    </a:cubicBezTo>
                    <a:lnTo>
                      <a:pt x="782529" y="310602"/>
                    </a:lnTo>
                    <a:cubicBezTo>
                      <a:pt x="761122" y="313539"/>
                      <a:pt x="741382" y="298575"/>
                      <a:pt x="738429" y="277169"/>
                    </a:cubicBezTo>
                    <a:lnTo>
                      <a:pt x="726332" y="188873"/>
                    </a:lnTo>
                    <a:cubicBezTo>
                      <a:pt x="724117" y="173377"/>
                      <a:pt x="709848" y="162548"/>
                      <a:pt x="694328" y="164584"/>
                    </a:cubicBezTo>
                    <a:lnTo>
                      <a:pt x="606031" y="176681"/>
                    </a:lnTo>
                    <a:cubicBezTo>
                      <a:pt x="605979" y="176688"/>
                      <a:pt x="605926" y="176695"/>
                      <a:pt x="605874" y="176703"/>
                    </a:cubicBezTo>
                    <a:cubicBezTo>
                      <a:pt x="584501" y="179599"/>
                      <a:pt x="564827" y="164621"/>
                      <a:pt x="561930" y="143248"/>
                    </a:cubicBezTo>
                    <a:lnTo>
                      <a:pt x="561930" y="139914"/>
                    </a:lnTo>
                    <a:cubicBezTo>
                      <a:pt x="560800" y="131350"/>
                      <a:pt x="562507" y="122652"/>
                      <a:pt x="566788" y="115149"/>
                    </a:cubicBezTo>
                    <a:cubicBezTo>
                      <a:pt x="571387" y="106625"/>
                      <a:pt x="573165" y="96863"/>
                      <a:pt x="571870" y="87265"/>
                    </a:cubicBezTo>
                    <a:cubicBezTo>
                      <a:pt x="568483" y="62189"/>
                      <a:pt x="545410" y="44607"/>
                      <a:pt x="520335" y="47993"/>
                    </a:cubicBezTo>
                    <a:cubicBezTo>
                      <a:pt x="495259" y="51380"/>
                      <a:pt x="477677" y="74453"/>
                      <a:pt x="481063" y="99528"/>
                    </a:cubicBezTo>
                    <a:cubicBezTo>
                      <a:pt x="482498" y="109019"/>
                      <a:pt x="486937" y="117799"/>
                      <a:pt x="493731" y="124579"/>
                    </a:cubicBezTo>
                    <a:cubicBezTo>
                      <a:pt x="499860" y="130674"/>
                      <a:pt x="503838" y="138598"/>
                      <a:pt x="505066" y="147153"/>
                    </a:cubicBezTo>
                    <a:lnTo>
                      <a:pt x="505638" y="150773"/>
                    </a:lnTo>
                    <a:cubicBezTo>
                      <a:pt x="508517" y="172146"/>
                      <a:pt x="493568" y="191822"/>
                      <a:pt x="472205" y="194778"/>
                    </a:cubicBezTo>
                    <a:lnTo>
                      <a:pt x="384575" y="206875"/>
                    </a:lnTo>
                    <a:cubicBezTo>
                      <a:pt x="369080" y="209089"/>
                      <a:pt x="358251" y="223359"/>
                      <a:pt x="360286" y="238879"/>
                    </a:cubicBezTo>
                    <a:lnTo>
                      <a:pt x="390766" y="461002"/>
                    </a:lnTo>
                    <a:cubicBezTo>
                      <a:pt x="392555" y="474153"/>
                      <a:pt x="383343" y="486264"/>
                      <a:pt x="370192" y="488053"/>
                    </a:cubicBezTo>
                    <a:cubicBezTo>
                      <a:pt x="357041" y="489842"/>
                      <a:pt x="344930" y="480630"/>
                      <a:pt x="343141" y="467479"/>
                    </a:cubicBezTo>
                    <a:lnTo>
                      <a:pt x="312471" y="245451"/>
                    </a:lnTo>
                    <a:cubicBezTo>
                      <a:pt x="306820" y="203862"/>
                      <a:pt x="335864" y="165534"/>
                      <a:pt x="377431" y="159726"/>
                    </a:cubicBezTo>
                    <a:lnTo>
                      <a:pt x="452298" y="149915"/>
                    </a:lnTo>
                    <a:cubicBezTo>
                      <a:pt x="442435" y="137210"/>
                      <a:pt x="436095" y="122131"/>
                      <a:pt x="433914" y="106196"/>
                    </a:cubicBezTo>
                    <a:cubicBezTo>
                      <a:pt x="432967" y="99255"/>
                      <a:pt x="432802" y="92229"/>
                      <a:pt x="433422" y="85251"/>
                    </a:cubicBezTo>
                    <a:cubicBezTo>
                      <a:pt x="438001" y="33796"/>
                      <a:pt x="483424" y="-4205"/>
                      <a:pt x="534879" y="373"/>
                    </a:cubicBezTo>
                    <a:close/>
                  </a:path>
                </a:pathLst>
              </a:custGeom>
              <a:solidFill>
                <a:srgbClr val="00B1B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97" name="Group 196">
              <a:extLst>
                <a:ext uri="{FF2B5EF4-FFF2-40B4-BE49-F238E27FC236}">
                  <a16:creationId xmlns:a16="http://schemas.microsoft.com/office/drawing/2014/main" id="{402A6800-2AF1-44C0-A552-3C26A8E82FC2}"/>
                </a:ext>
              </a:extLst>
            </p:cNvPr>
            <p:cNvGrpSpPr/>
            <p:nvPr/>
          </p:nvGrpSpPr>
          <p:grpSpPr>
            <a:xfrm>
              <a:off x="3517259" y="7479144"/>
              <a:ext cx="3309745" cy="656416"/>
              <a:chOff x="3521703" y="7479144"/>
              <a:chExt cx="3309745" cy="656416"/>
            </a:xfrm>
          </p:grpSpPr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E037D7BA-9D39-4930-B715-E7780CFD84DE}"/>
                  </a:ext>
                </a:extLst>
              </p:cNvPr>
              <p:cNvSpPr txBox="1"/>
              <p:nvPr/>
            </p:nvSpPr>
            <p:spPr>
              <a:xfrm>
                <a:off x="4162565" y="7479144"/>
                <a:ext cx="2668883" cy="6564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00557F"/>
                    </a:solidFill>
                    <a:latin typeface="Museo 500" panose="02000000000000000000" pitchFamily="50" charset="0"/>
                  </a:rPr>
                  <a:t>13-week assignments </a:t>
                </a:r>
                <a:r>
                  <a:rPr lang="en-US" sz="1400" dirty="0">
                    <a:solidFill>
                      <a:srgbClr val="00557F"/>
                    </a:solidFill>
                    <a:latin typeface="Museo 500" panose="02000000000000000000" pitchFamily="50" charset="0"/>
                  </a:rPr>
                  <a:t>t</a:t>
                </a:r>
                <a:r>
                  <a:rPr lang="en-US" sz="1400" dirty="0" smtClean="0">
                    <a:solidFill>
                      <a:srgbClr val="00557F"/>
                    </a:solidFill>
                    <a:latin typeface="Museo 500" panose="02000000000000000000" pitchFamily="50" charset="0"/>
                  </a:rPr>
                  <a:t>o a facility within a particular region*</a:t>
                </a:r>
                <a:endParaRPr lang="en-US" sz="1400" dirty="0">
                  <a:solidFill>
                    <a:srgbClr val="00557F"/>
                  </a:solidFill>
                  <a:latin typeface="Museo 500" panose="02000000000000000000" pitchFamily="50" charset="0"/>
                </a:endParaRPr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8CCD0766-D069-4595-839F-A008AA0A6144}"/>
                  </a:ext>
                </a:extLst>
              </p:cNvPr>
              <p:cNvSpPr/>
              <p:nvPr/>
            </p:nvSpPr>
            <p:spPr>
              <a:xfrm>
                <a:off x="3521703" y="7489696"/>
                <a:ext cx="482636" cy="490430"/>
              </a:xfrm>
              <a:custGeom>
                <a:avLst/>
                <a:gdLst>
                  <a:gd name="connsiteX0" fmla="*/ 236589 w 916227"/>
                  <a:gd name="connsiteY0" fmla="*/ 152451 h 931024"/>
                  <a:gd name="connsiteX1" fmla="*/ 248304 w 916227"/>
                  <a:gd name="connsiteY1" fmla="*/ 109303 h 931024"/>
                  <a:gd name="connsiteX2" fmla="*/ 184296 w 916227"/>
                  <a:gd name="connsiteY2" fmla="*/ 46247 h 931024"/>
                  <a:gd name="connsiteX3" fmla="*/ 136671 w 916227"/>
                  <a:gd name="connsiteY3" fmla="*/ 74822 h 931024"/>
                  <a:gd name="connsiteX4" fmla="*/ 125908 w 916227"/>
                  <a:gd name="connsiteY4" fmla="*/ 127305 h 931024"/>
                  <a:gd name="connsiteX5" fmla="*/ 166008 w 916227"/>
                  <a:gd name="connsiteY5" fmla="*/ 180931 h 931024"/>
                  <a:gd name="connsiteX6" fmla="*/ 181248 w 916227"/>
                  <a:gd name="connsiteY6" fmla="*/ 191789 h 931024"/>
                  <a:gd name="connsiteX7" fmla="*/ 188964 w 916227"/>
                  <a:gd name="connsiteY7" fmla="*/ 208172 h 931024"/>
                  <a:gd name="connsiteX8" fmla="*/ 179439 w 916227"/>
                  <a:gd name="connsiteY8" fmla="*/ 222841 h 931024"/>
                  <a:gd name="connsiteX9" fmla="*/ 167151 w 916227"/>
                  <a:gd name="connsiteY9" fmla="*/ 225412 h 931024"/>
                  <a:gd name="connsiteX10" fmla="*/ 152102 w 916227"/>
                  <a:gd name="connsiteY10" fmla="*/ 223603 h 931024"/>
                  <a:gd name="connsiteX11" fmla="*/ 74568 w 916227"/>
                  <a:gd name="connsiteY11" fmla="*/ 144545 h 931024"/>
                  <a:gd name="connsiteX12" fmla="*/ 104858 w 916227"/>
                  <a:gd name="connsiteY12" fmla="*/ 36151 h 931024"/>
                  <a:gd name="connsiteX13" fmla="*/ 134576 w 916227"/>
                  <a:gd name="connsiteY13" fmla="*/ 15291 h 931024"/>
                  <a:gd name="connsiteX14" fmla="*/ 205442 w 916227"/>
                  <a:gd name="connsiteY14" fmla="*/ 1099 h 931024"/>
                  <a:gd name="connsiteX15" fmla="*/ 299125 w 916227"/>
                  <a:gd name="connsiteY15" fmla="*/ 126830 h 931024"/>
                  <a:gd name="connsiteX16" fmla="*/ 285642 w 916227"/>
                  <a:gd name="connsiteY16" fmla="*/ 165881 h 931024"/>
                  <a:gd name="connsiteX17" fmla="*/ 244971 w 916227"/>
                  <a:gd name="connsiteY17" fmla="*/ 201409 h 931024"/>
                  <a:gd name="connsiteX18" fmla="*/ 198870 w 916227"/>
                  <a:gd name="connsiteY18" fmla="*/ 200838 h 931024"/>
                  <a:gd name="connsiteX19" fmla="*/ 190107 w 916227"/>
                  <a:gd name="connsiteY19" fmla="*/ 183693 h 931024"/>
                  <a:gd name="connsiteX20" fmla="*/ 198203 w 916227"/>
                  <a:gd name="connsiteY20" fmla="*/ 174168 h 931024"/>
                  <a:gd name="connsiteX21" fmla="*/ 236589 w 916227"/>
                  <a:gd name="connsiteY21" fmla="*/ 152451 h 931024"/>
                  <a:gd name="connsiteX22" fmla="*/ 10179 w 916227"/>
                  <a:gd name="connsiteY22" fmla="*/ 455060 h 931024"/>
                  <a:gd name="connsiteX23" fmla="*/ 1226 w 916227"/>
                  <a:gd name="connsiteY23" fmla="*/ 375622 h 931024"/>
                  <a:gd name="connsiteX24" fmla="*/ 178 w 916227"/>
                  <a:gd name="connsiteY24" fmla="*/ 365430 h 931024"/>
                  <a:gd name="connsiteX25" fmla="*/ 178 w 916227"/>
                  <a:gd name="connsiteY25" fmla="*/ 352571 h 931024"/>
                  <a:gd name="connsiteX26" fmla="*/ 4274 w 916227"/>
                  <a:gd name="connsiteY26" fmla="*/ 327616 h 931024"/>
                  <a:gd name="connsiteX27" fmla="*/ 29229 w 916227"/>
                  <a:gd name="connsiteY27" fmla="*/ 285134 h 931024"/>
                  <a:gd name="connsiteX28" fmla="*/ 80664 w 916227"/>
                  <a:gd name="connsiteY28" fmla="*/ 258845 h 931024"/>
                  <a:gd name="connsiteX29" fmla="*/ 107525 w 916227"/>
                  <a:gd name="connsiteY29" fmla="*/ 257893 h 931024"/>
                  <a:gd name="connsiteX30" fmla="*/ 119050 w 916227"/>
                  <a:gd name="connsiteY30" fmla="*/ 258464 h 931024"/>
                  <a:gd name="connsiteX31" fmla="*/ 124765 w 916227"/>
                  <a:gd name="connsiteY31" fmla="*/ 258464 h 931024"/>
                  <a:gd name="connsiteX32" fmla="*/ 127623 w 916227"/>
                  <a:gd name="connsiteY32" fmla="*/ 258464 h 931024"/>
                  <a:gd name="connsiteX33" fmla="*/ 130004 w 916227"/>
                  <a:gd name="connsiteY33" fmla="*/ 258464 h 931024"/>
                  <a:gd name="connsiteX34" fmla="*/ 143625 w 916227"/>
                  <a:gd name="connsiteY34" fmla="*/ 264846 h 931024"/>
                  <a:gd name="connsiteX35" fmla="*/ 144863 w 916227"/>
                  <a:gd name="connsiteY35" fmla="*/ 266275 h 931024"/>
                  <a:gd name="connsiteX36" fmla="*/ 144863 w 916227"/>
                  <a:gd name="connsiteY36" fmla="*/ 266275 h 931024"/>
                  <a:gd name="connsiteX37" fmla="*/ 144863 w 916227"/>
                  <a:gd name="connsiteY37" fmla="*/ 266846 h 931024"/>
                  <a:gd name="connsiteX38" fmla="*/ 146482 w 916227"/>
                  <a:gd name="connsiteY38" fmla="*/ 269132 h 931024"/>
                  <a:gd name="connsiteX39" fmla="*/ 149816 w 916227"/>
                  <a:gd name="connsiteY39" fmla="*/ 273799 h 931024"/>
                  <a:gd name="connsiteX40" fmla="*/ 156293 w 916227"/>
                  <a:gd name="connsiteY40" fmla="*/ 283324 h 931024"/>
                  <a:gd name="connsiteX41" fmla="*/ 168961 w 916227"/>
                  <a:gd name="connsiteY41" fmla="*/ 301803 h 931024"/>
                  <a:gd name="connsiteX42" fmla="*/ 181248 w 916227"/>
                  <a:gd name="connsiteY42" fmla="*/ 320186 h 931024"/>
                  <a:gd name="connsiteX43" fmla="*/ 187154 w 916227"/>
                  <a:gd name="connsiteY43" fmla="*/ 329711 h 931024"/>
                  <a:gd name="connsiteX44" fmla="*/ 187916 w 916227"/>
                  <a:gd name="connsiteY44" fmla="*/ 330854 h 931024"/>
                  <a:gd name="connsiteX45" fmla="*/ 187344 w 916227"/>
                  <a:gd name="connsiteY45" fmla="*/ 330854 h 931024"/>
                  <a:gd name="connsiteX46" fmla="*/ 188287 w 916227"/>
                  <a:gd name="connsiteY46" fmla="*/ 330845 h 931024"/>
                  <a:gd name="connsiteX47" fmla="*/ 188297 w 916227"/>
                  <a:gd name="connsiteY47" fmla="*/ 330854 h 931024"/>
                  <a:gd name="connsiteX48" fmla="*/ 188297 w 916227"/>
                  <a:gd name="connsiteY48" fmla="*/ 331426 h 931024"/>
                  <a:gd name="connsiteX49" fmla="*/ 188297 w 916227"/>
                  <a:gd name="connsiteY49" fmla="*/ 332092 h 931024"/>
                  <a:gd name="connsiteX50" fmla="*/ 188297 w 916227"/>
                  <a:gd name="connsiteY50" fmla="*/ 332092 h 931024"/>
                  <a:gd name="connsiteX51" fmla="*/ 190011 w 916227"/>
                  <a:gd name="connsiteY51" fmla="*/ 330473 h 931024"/>
                  <a:gd name="connsiteX52" fmla="*/ 200679 w 916227"/>
                  <a:gd name="connsiteY52" fmla="*/ 322472 h 931024"/>
                  <a:gd name="connsiteX53" fmla="*/ 216967 w 916227"/>
                  <a:gd name="connsiteY53" fmla="*/ 306946 h 931024"/>
                  <a:gd name="connsiteX54" fmla="*/ 233160 w 916227"/>
                  <a:gd name="connsiteY54" fmla="*/ 292183 h 931024"/>
                  <a:gd name="connsiteX55" fmla="*/ 241161 w 916227"/>
                  <a:gd name="connsiteY55" fmla="*/ 285134 h 931024"/>
                  <a:gd name="connsiteX56" fmla="*/ 245161 w 916227"/>
                  <a:gd name="connsiteY56" fmla="*/ 281705 h 931024"/>
                  <a:gd name="connsiteX57" fmla="*/ 247161 w 916227"/>
                  <a:gd name="connsiteY57" fmla="*/ 279991 h 931024"/>
                  <a:gd name="connsiteX58" fmla="*/ 248685 w 916227"/>
                  <a:gd name="connsiteY58" fmla="*/ 278943 h 931024"/>
                  <a:gd name="connsiteX59" fmla="*/ 250590 w 916227"/>
                  <a:gd name="connsiteY59" fmla="*/ 278943 h 931024"/>
                  <a:gd name="connsiteX60" fmla="*/ 254686 w 916227"/>
                  <a:gd name="connsiteY60" fmla="*/ 279895 h 931024"/>
                  <a:gd name="connsiteX61" fmla="*/ 262211 w 916227"/>
                  <a:gd name="connsiteY61" fmla="*/ 281800 h 931024"/>
                  <a:gd name="connsiteX62" fmla="*/ 273355 w 916227"/>
                  <a:gd name="connsiteY62" fmla="*/ 285991 h 931024"/>
                  <a:gd name="connsiteX63" fmla="*/ 273355 w 916227"/>
                  <a:gd name="connsiteY63" fmla="*/ 295516 h 931024"/>
                  <a:gd name="connsiteX64" fmla="*/ 271164 w 916227"/>
                  <a:gd name="connsiteY64" fmla="*/ 296564 h 931024"/>
                  <a:gd name="connsiteX65" fmla="*/ 271164 w 916227"/>
                  <a:gd name="connsiteY65" fmla="*/ 296564 h 931024"/>
                  <a:gd name="connsiteX66" fmla="*/ 264592 w 916227"/>
                  <a:gd name="connsiteY66" fmla="*/ 298945 h 931024"/>
                  <a:gd name="connsiteX67" fmla="*/ 262211 w 916227"/>
                  <a:gd name="connsiteY67" fmla="*/ 302089 h 931024"/>
                  <a:gd name="connsiteX68" fmla="*/ 237827 w 916227"/>
                  <a:gd name="connsiteY68" fmla="*/ 331902 h 931024"/>
                  <a:gd name="connsiteX69" fmla="*/ 225635 w 916227"/>
                  <a:gd name="connsiteY69" fmla="*/ 346856 h 931024"/>
                  <a:gd name="connsiteX70" fmla="*/ 219539 w 916227"/>
                  <a:gd name="connsiteY70" fmla="*/ 354381 h 931024"/>
                  <a:gd name="connsiteX71" fmla="*/ 218586 w 916227"/>
                  <a:gd name="connsiteY71" fmla="*/ 355524 h 931024"/>
                  <a:gd name="connsiteX72" fmla="*/ 216967 w 916227"/>
                  <a:gd name="connsiteY72" fmla="*/ 357238 h 931024"/>
                  <a:gd name="connsiteX73" fmla="*/ 205061 w 916227"/>
                  <a:gd name="connsiteY73" fmla="*/ 365620 h 931024"/>
                  <a:gd name="connsiteX74" fmla="*/ 186011 w 916227"/>
                  <a:gd name="connsiteY74" fmla="*/ 368764 h 931024"/>
                  <a:gd name="connsiteX75" fmla="*/ 191154 w 916227"/>
                  <a:gd name="connsiteY75" fmla="*/ 368764 h 931024"/>
                  <a:gd name="connsiteX76" fmla="*/ 162579 w 916227"/>
                  <a:gd name="connsiteY76" fmla="*/ 359239 h 931024"/>
                  <a:gd name="connsiteX77" fmla="*/ 159817 w 916227"/>
                  <a:gd name="connsiteY77" fmla="*/ 356476 h 931024"/>
                  <a:gd name="connsiteX78" fmla="*/ 158198 w 916227"/>
                  <a:gd name="connsiteY78" fmla="*/ 354571 h 931024"/>
                  <a:gd name="connsiteX79" fmla="*/ 156960 w 916227"/>
                  <a:gd name="connsiteY79" fmla="*/ 353047 h 931024"/>
                  <a:gd name="connsiteX80" fmla="*/ 154388 w 916227"/>
                  <a:gd name="connsiteY80" fmla="*/ 351047 h 931024"/>
                  <a:gd name="connsiteX81" fmla="*/ 144863 w 916227"/>
                  <a:gd name="connsiteY81" fmla="*/ 338760 h 931024"/>
                  <a:gd name="connsiteX82" fmla="*/ 125051 w 916227"/>
                  <a:gd name="connsiteY82" fmla="*/ 313900 h 931024"/>
                  <a:gd name="connsiteX83" fmla="*/ 117431 w 916227"/>
                  <a:gd name="connsiteY83" fmla="*/ 304375 h 931024"/>
                  <a:gd name="connsiteX84" fmla="*/ 98381 w 916227"/>
                  <a:gd name="connsiteY84" fmla="*/ 304375 h 931024"/>
                  <a:gd name="connsiteX85" fmla="*/ 95904 w 916227"/>
                  <a:gd name="connsiteY85" fmla="*/ 304375 h 931024"/>
                  <a:gd name="connsiteX86" fmla="*/ 61710 w 916227"/>
                  <a:gd name="connsiteY86" fmla="*/ 322472 h 931024"/>
                  <a:gd name="connsiteX87" fmla="*/ 50184 w 916227"/>
                  <a:gd name="connsiteY87" fmla="*/ 359334 h 931024"/>
                  <a:gd name="connsiteX88" fmla="*/ 66567 w 916227"/>
                  <a:gd name="connsiteY88" fmla="*/ 483159 h 931024"/>
                  <a:gd name="connsiteX89" fmla="*/ 70568 w 916227"/>
                  <a:gd name="connsiteY89" fmla="*/ 514210 h 931024"/>
                  <a:gd name="connsiteX90" fmla="*/ 72568 w 916227"/>
                  <a:gd name="connsiteY90" fmla="*/ 529736 h 931024"/>
                  <a:gd name="connsiteX91" fmla="*/ 73425 w 916227"/>
                  <a:gd name="connsiteY91" fmla="*/ 536023 h 931024"/>
                  <a:gd name="connsiteX92" fmla="*/ 74378 w 916227"/>
                  <a:gd name="connsiteY92" fmla="*/ 540404 h 931024"/>
                  <a:gd name="connsiteX93" fmla="*/ 97905 w 916227"/>
                  <a:gd name="connsiteY93" fmla="*/ 566312 h 931024"/>
                  <a:gd name="connsiteX94" fmla="*/ 98952 w 916227"/>
                  <a:gd name="connsiteY94" fmla="*/ 566312 h 931024"/>
                  <a:gd name="connsiteX95" fmla="*/ 115907 w 916227"/>
                  <a:gd name="connsiteY95" fmla="*/ 589172 h 931024"/>
                  <a:gd name="connsiteX96" fmla="*/ 142291 w 916227"/>
                  <a:gd name="connsiteY96" fmla="*/ 849967 h 931024"/>
                  <a:gd name="connsiteX97" fmla="*/ 144482 w 916227"/>
                  <a:gd name="connsiteY97" fmla="*/ 864349 h 931024"/>
                  <a:gd name="connsiteX98" fmla="*/ 145530 w 916227"/>
                  <a:gd name="connsiteY98" fmla="*/ 871493 h 931024"/>
                  <a:gd name="connsiteX99" fmla="*/ 146006 w 916227"/>
                  <a:gd name="connsiteY99" fmla="*/ 874732 h 931024"/>
                  <a:gd name="connsiteX100" fmla="*/ 146006 w 916227"/>
                  <a:gd name="connsiteY100" fmla="*/ 876256 h 931024"/>
                  <a:gd name="connsiteX101" fmla="*/ 153054 w 916227"/>
                  <a:gd name="connsiteY101" fmla="*/ 883780 h 931024"/>
                  <a:gd name="connsiteX102" fmla="*/ 155626 w 916227"/>
                  <a:gd name="connsiteY102" fmla="*/ 884352 h 931024"/>
                  <a:gd name="connsiteX103" fmla="*/ 160103 w 916227"/>
                  <a:gd name="connsiteY103" fmla="*/ 884352 h 931024"/>
                  <a:gd name="connsiteX104" fmla="*/ 174581 w 916227"/>
                  <a:gd name="connsiteY104" fmla="*/ 884352 h 931024"/>
                  <a:gd name="connsiteX105" fmla="*/ 203156 w 916227"/>
                  <a:gd name="connsiteY105" fmla="*/ 884352 h 931024"/>
                  <a:gd name="connsiteX106" fmla="*/ 217634 w 916227"/>
                  <a:gd name="connsiteY106" fmla="*/ 884352 h 931024"/>
                  <a:gd name="connsiteX107" fmla="*/ 220206 w 916227"/>
                  <a:gd name="connsiteY107" fmla="*/ 884352 h 931024"/>
                  <a:gd name="connsiteX108" fmla="*/ 221349 w 916227"/>
                  <a:gd name="connsiteY108" fmla="*/ 884352 h 931024"/>
                  <a:gd name="connsiteX109" fmla="*/ 223539 w 916227"/>
                  <a:gd name="connsiteY109" fmla="*/ 883590 h 931024"/>
                  <a:gd name="connsiteX110" fmla="*/ 228873 w 916227"/>
                  <a:gd name="connsiteY110" fmla="*/ 876541 h 931024"/>
                  <a:gd name="connsiteX111" fmla="*/ 235731 w 916227"/>
                  <a:gd name="connsiteY111" fmla="*/ 821011 h 931024"/>
                  <a:gd name="connsiteX112" fmla="*/ 265830 w 916227"/>
                  <a:gd name="connsiteY112" fmla="*/ 589172 h 931024"/>
                  <a:gd name="connsiteX113" fmla="*/ 281451 w 916227"/>
                  <a:gd name="connsiteY113" fmla="*/ 570122 h 931024"/>
                  <a:gd name="connsiteX114" fmla="*/ 282118 w 916227"/>
                  <a:gd name="connsiteY114" fmla="*/ 570122 h 931024"/>
                  <a:gd name="connsiteX115" fmla="*/ 282785 w 916227"/>
                  <a:gd name="connsiteY115" fmla="*/ 570122 h 931024"/>
                  <a:gd name="connsiteX116" fmla="*/ 284118 w 916227"/>
                  <a:gd name="connsiteY116" fmla="*/ 569551 h 931024"/>
                  <a:gd name="connsiteX117" fmla="*/ 286690 w 916227"/>
                  <a:gd name="connsiteY117" fmla="*/ 568312 h 931024"/>
                  <a:gd name="connsiteX118" fmla="*/ 291643 w 916227"/>
                  <a:gd name="connsiteY118" fmla="*/ 565264 h 931024"/>
                  <a:gd name="connsiteX119" fmla="*/ 300120 w 916227"/>
                  <a:gd name="connsiteY119" fmla="*/ 557454 h 931024"/>
                  <a:gd name="connsiteX120" fmla="*/ 309645 w 916227"/>
                  <a:gd name="connsiteY120" fmla="*/ 536499 h 931024"/>
                  <a:gd name="connsiteX121" fmla="*/ 320123 w 916227"/>
                  <a:gd name="connsiteY121" fmla="*/ 465347 h 931024"/>
                  <a:gd name="connsiteX122" fmla="*/ 331267 w 916227"/>
                  <a:gd name="connsiteY122" fmla="*/ 394005 h 931024"/>
                  <a:gd name="connsiteX123" fmla="*/ 334125 w 916227"/>
                  <a:gd name="connsiteY123" fmla="*/ 376193 h 931024"/>
                  <a:gd name="connsiteX124" fmla="*/ 335553 w 916227"/>
                  <a:gd name="connsiteY124" fmla="*/ 367335 h 931024"/>
                  <a:gd name="connsiteX125" fmla="*/ 336601 w 916227"/>
                  <a:gd name="connsiteY125" fmla="*/ 359334 h 931024"/>
                  <a:gd name="connsiteX126" fmla="*/ 333363 w 916227"/>
                  <a:gd name="connsiteY126" fmla="*/ 332950 h 931024"/>
                  <a:gd name="connsiteX127" fmla="*/ 301359 w 916227"/>
                  <a:gd name="connsiteY127" fmla="*/ 292564 h 931024"/>
                  <a:gd name="connsiteX128" fmla="*/ 278022 w 916227"/>
                  <a:gd name="connsiteY128" fmla="*/ 273514 h 931024"/>
                  <a:gd name="connsiteX129" fmla="*/ 284118 w 916227"/>
                  <a:gd name="connsiteY129" fmla="*/ 265132 h 931024"/>
                  <a:gd name="connsiteX130" fmla="*/ 307931 w 916227"/>
                  <a:gd name="connsiteY130" fmla="*/ 263227 h 931024"/>
                  <a:gd name="connsiteX131" fmla="*/ 342602 w 916227"/>
                  <a:gd name="connsiteY131" fmla="*/ 277705 h 931024"/>
                  <a:gd name="connsiteX132" fmla="*/ 372987 w 916227"/>
                  <a:gd name="connsiteY132" fmla="*/ 312947 h 931024"/>
                  <a:gd name="connsiteX133" fmla="*/ 382512 w 916227"/>
                  <a:gd name="connsiteY133" fmla="*/ 359620 h 931024"/>
                  <a:gd name="connsiteX134" fmla="*/ 382512 w 916227"/>
                  <a:gd name="connsiteY134" fmla="*/ 365716 h 931024"/>
                  <a:gd name="connsiteX135" fmla="*/ 382512 w 916227"/>
                  <a:gd name="connsiteY135" fmla="*/ 370573 h 931024"/>
                  <a:gd name="connsiteX136" fmla="*/ 381559 w 916227"/>
                  <a:gd name="connsiteY136" fmla="*/ 379622 h 931024"/>
                  <a:gd name="connsiteX137" fmla="*/ 379654 w 916227"/>
                  <a:gd name="connsiteY137" fmla="*/ 397720 h 931024"/>
                  <a:gd name="connsiteX138" fmla="*/ 371463 w 916227"/>
                  <a:gd name="connsiteY138" fmla="*/ 469919 h 931024"/>
                  <a:gd name="connsiteX139" fmla="*/ 362604 w 916227"/>
                  <a:gd name="connsiteY139" fmla="*/ 542785 h 931024"/>
                  <a:gd name="connsiteX140" fmla="*/ 317361 w 916227"/>
                  <a:gd name="connsiteY140" fmla="*/ 611842 h 931024"/>
                  <a:gd name="connsiteX141" fmla="*/ 282118 w 916227"/>
                  <a:gd name="connsiteY141" fmla="*/ 852919 h 931024"/>
                  <a:gd name="connsiteX142" fmla="*/ 278880 w 916227"/>
                  <a:gd name="connsiteY142" fmla="*/ 874351 h 931024"/>
                  <a:gd name="connsiteX143" fmla="*/ 278022 w 916227"/>
                  <a:gd name="connsiteY143" fmla="*/ 879685 h 931024"/>
                  <a:gd name="connsiteX144" fmla="*/ 276022 w 916227"/>
                  <a:gd name="connsiteY144" fmla="*/ 889210 h 931024"/>
                  <a:gd name="connsiteX145" fmla="*/ 233445 w 916227"/>
                  <a:gd name="connsiteY145" fmla="*/ 928834 h 931024"/>
                  <a:gd name="connsiteX146" fmla="*/ 223920 w 916227"/>
                  <a:gd name="connsiteY146" fmla="*/ 930167 h 931024"/>
                  <a:gd name="connsiteX147" fmla="*/ 217158 w 916227"/>
                  <a:gd name="connsiteY147" fmla="*/ 930167 h 931024"/>
                  <a:gd name="connsiteX148" fmla="*/ 206299 w 916227"/>
                  <a:gd name="connsiteY148" fmla="*/ 930167 h 931024"/>
                  <a:gd name="connsiteX149" fmla="*/ 158674 w 916227"/>
                  <a:gd name="connsiteY149" fmla="*/ 931024 h 931024"/>
                  <a:gd name="connsiteX150" fmla="*/ 153054 w 916227"/>
                  <a:gd name="connsiteY150" fmla="*/ 931024 h 931024"/>
                  <a:gd name="connsiteX151" fmla="*/ 147530 w 916227"/>
                  <a:gd name="connsiteY151" fmla="*/ 930358 h 931024"/>
                  <a:gd name="connsiteX152" fmla="*/ 136767 w 916227"/>
                  <a:gd name="connsiteY152" fmla="*/ 927500 h 931024"/>
                  <a:gd name="connsiteX153" fmla="*/ 117717 w 916227"/>
                  <a:gd name="connsiteY153" fmla="*/ 915880 h 931024"/>
                  <a:gd name="connsiteX154" fmla="*/ 104572 w 916227"/>
                  <a:gd name="connsiteY154" fmla="*/ 897877 h 931024"/>
                  <a:gd name="connsiteX155" fmla="*/ 100857 w 916227"/>
                  <a:gd name="connsiteY155" fmla="*/ 887305 h 931024"/>
                  <a:gd name="connsiteX156" fmla="*/ 99238 w 916227"/>
                  <a:gd name="connsiteY156" fmla="*/ 878351 h 931024"/>
                  <a:gd name="connsiteX157" fmla="*/ 86379 w 916227"/>
                  <a:gd name="connsiteY157" fmla="*/ 784054 h 931024"/>
                  <a:gd name="connsiteX158" fmla="*/ 64091 w 916227"/>
                  <a:gd name="connsiteY158" fmla="*/ 609460 h 931024"/>
                  <a:gd name="connsiteX159" fmla="*/ 36183 w 916227"/>
                  <a:gd name="connsiteY159" fmla="*/ 583743 h 931024"/>
                  <a:gd name="connsiteX160" fmla="*/ 23800 w 916227"/>
                  <a:gd name="connsiteY160" fmla="*/ 559168 h 931024"/>
                  <a:gd name="connsiteX161" fmla="*/ 20562 w 916227"/>
                  <a:gd name="connsiteY161" fmla="*/ 545833 h 931024"/>
                  <a:gd name="connsiteX162" fmla="*/ 19704 w 916227"/>
                  <a:gd name="connsiteY162" fmla="*/ 539547 h 931024"/>
                  <a:gd name="connsiteX163" fmla="*/ 19133 w 916227"/>
                  <a:gd name="connsiteY163" fmla="*/ 534594 h 931024"/>
                  <a:gd name="connsiteX164" fmla="*/ 188297 w 916227"/>
                  <a:gd name="connsiteY164" fmla="*/ 331997 h 931024"/>
                  <a:gd name="connsiteX165" fmla="*/ 188297 w 916227"/>
                  <a:gd name="connsiteY165" fmla="*/ 331997 h 931024"/>
                  <a:gd name="connsiteX166" fmla="*/ 188297 w 916227"/>
                  <a:gd name="connsiteY166" fmla="*/ 331997 h 931024"/>
                  <a:gd name="connsiteX167" fmla="*/ 915054 w 916227"/>
                  <a:gd name="connsiteY167" fmla="*/ 412293 h 931024"/>
                  <a:gd name="connsiteX168" fmla="*/ 867429 w 916227"/>
                  <a:gd name="connsiteY168" fmla="*/ 517068 h 931024"/>
                  <a:gd name="connsiteX169" fmla="*/ 810279 w 916227"/>
                  <a:gd name="connsiteY169" fmla="*/ 533927 h 931024"/>
                  <a:gd name="connsiteX170" fmla="*/ 759606 w 916227"/>
                  <a:gd name="connsiteY170" fmla="*/ 520687 h 931024"/>
                  <a:gd name="connsiteX171" fmla="*/ 761797 w 916227"/>
                  <a:gd name="connsiteY171" fmla="*/ 556120 h 931024"/>
                  <a:gd name="connsiteX172" fmla="*/ 763416 w 916227"/>
                  <a:gd name="connsiteY172" fmla="*/ 584695 h 931024"/>
                  <a:gd name="connsiteX173" fmla="*/ 763416 w 916227"/>
                  <a:gd name="connsiteY173" fmla="*/ 591839 h 931024"/>
                  <a:gd name="connsiteX174" fmla="*/ 763416 w 916227"/>
                  <a:gd name="connsiteY174" fmla="*/ 595363 h 931024"/>
                  <a:gd name="connsiteX175" fmla="*/ 763416 w 916227"/>
                  <a:gd name="connsiteY175" fmla="*/ 598411 h 931024"/>
                  <a:gd name="connsiteX176" fmla="*/ 763416 w 916227"/>
                  <a:gd name="connsiteY176" fmla="*/ 602793 h 931024"/>
                  <a:gd name="connsiteX177" fmla="*/ 747986 w 916227"/>
                  <a:gd name="connsiteY177" fmla="*/ 633463 h 931024"/>
                  <a:gd name="connsiteX178" fmla="*/ 732270 w 916227"/>
                  <a:gd name="connsiteY178" fmla="*/ 641560 h 931024"/>
                  <a:gd name="connsiteX179" fmla="*/ 723507 w 916227"/>
                  <a:gd name="connsiteY179" fmla="*/ 642893 h 931024"/>
                  <a:gd name="connsiteX180" fmla="*/ 719125 w 916227"/>
                  <a:gd name="connsiteY180" fmla="*/ 642893 h 931024"/>
                  <a:gd name="connsiteX181" fmla="*/ 716077 w 916227"/>
                  <a:gd name="connsiteY181" fmla="*/ 642893 h 931024"/>
                  <a:gd name="connsiteX182" fmla="*/ 701885 w 916227"/>
                  <a:gd name="connsiteY182" fmla="*/ 641655 h 931024"/>
                  <a:gd name="connsiteX183" fmla="*/ 673310 w 916227"/>
                  <a:gd name="connsiteY183" fmla="*/ 639178 h 931024"/>
                  <a:gd name="connsiteX184" fmla="*/ 633591 w 916227"/>
                  <a:gd name="connsiteY184" fmla="*/ 635654 h 931024"/>
                  <a:gd name="connsiteX185" fmla="*/ 647973 w 916227"/>
                  <a:gd name="connsiteY185" fmla="*/ 680803 h 931024"/>
                  <a:gd name="connsiteX186" fmla="*/ 638448 w 916227"/>
                  <a:gd name="connsiteY186" fmla="*/ 730047 h 931024"/>
                  <a:gd name="connsiteX187" fmla="*/ 606349 w 916227"/>
                  <a:gd name="connsiteY187" fmla="*/ 768147 h 931024"/>
                  <a:gd name="connsiteX188" fmla="*/ 565868 w 916227"/>
                  <a:gd name="connsiteY188" fmla="*/ 784530 h 931024"/>
                  <a:gd name="connsiteX189" fmla="*/ 524529 w 916227"/>
                  <a:gd name="connsiteY189" fmla="*/ 781006 h 931024"/>
                  <a:gd name="connsiteX190" fmla="*/ 465284 w 916227"/>
                  <a:gd name="connsiteY190" fmla="*/ 727380 h 931024"/>
                  <a:gd name="connsiteX191" fmla="*/ 468618 w 916227"/>
                  <a:gd name="connsiteY191" fmla="*/ 654418 h 931024"/>
                  <a:gd name="connsiteX192" fmla="*/ 478143 w 916227"/>
                  <a:gd name="connsiteY192" fmla="*/ 640131 h 931024"/>
                  <a:gd name="connsiteX193" fmla="*/ 480905 w 916227"/>
                  <a:gd name="connsiteY193" fmla="*/ 636988 h 931024"/>
                  <a:gd name="connsiteX194" fmla="*/ 482810 w 916227"/>
                  <a:gd name="connsiteY194" fmla="*/ 634892 h 931024"/>
                  <a:gd name="connsiteX195" fmla="*/ 485001 w 916227"/>
                  <a:gd name="connsiteY195" fmla="*/ 630130 h 931024"/>
                  <a:gd name="connsiteX196" fmla="*/ 485477 w 916227"/>
                  <a:gd name="connsiteY196" fmla="*/ 626415 h 931024"/>
                  <a:gd name="connsiteX197" fmla="*/ 485477 w 916227"/>
                  <a:gd name="connsiteY197" fmla="*/ 623462 h 931024"/>
                  <a:gd name="connsiteX198" fmla="*/ 483953 w 916227"/>
                  <a:gd name="connsiteY198" fmla="*/ 617652 h 931024"/>
                  <a:gd name="connsiteX199" fmla="*/ 473666 w 916227"/>
                  <a:gd name="connsiteY199" fmla="*/ 609746 h 931024"/>
                  <a:gd name="connsiteX200" fmla="*/ 473666 w 916227"/>
                  <a:gd name="connsiteY200" fmla="*/ 609746 h 931024"/>
                  <a:gd name="connsiteX201" fmla="*/ 448615 w 916227"/>
                  <a:gd name="connsiteY201" fmla="*/ 606698 h 931024"/>
                  <a:gd name="connsiteX202" fmla="*/ 418326 w 916227"/>
                  <a:gd name="connsiteY202" fmla="*/ 590220 h 931024"/>
                  <a:gd name="connsiteX203" fmla="*/ 459378 w 916227"/>
                  <a:gd name="connsiteY203" fmla="*/ 580028 h 931024"/>
                  <a:gd name="connsiteX204" fmla="*/ 472904 w 916227"/>
                  <a:gd name="connsiteY204" fmla="*/ 580028 h 931024"/>
                  <a:gd name="connsiteX205" fmla="*/ 475666 w 916227"/>
                  <a:gd name="connsiteY205" fmla="*/ 580028 h 931024"/>
                  <a:gd name="connsiteX206" fmla="*/ 515957 w 916227"/>
                  <a:gd name="connsiteY206" fmla="*/ 610508 h 931024"/>
                  <a:gd name="connsiteX207" fmla="*/ 518148 w 916227"/>
                  <a:gd name="connsiteY207" fmla="*/ 619176 h 931024"/>
                  <a:gd name="connsiteX208" fmla="*/ 518148 w 916227"/>
                  <a:gd name="connsiteY208" fmla="*/ 623557 h 931024"/>
                  <a:gd name="connsiteX209" fmla="*/ 518148 w 916227"/>
                  <a:gd name="connsiteY209" fmla="*/ 630606 h 931024"/>
                  <a:gd name="connsiteX210" fmla="*/ 517100 w 916227"/>
                  <a:gd name="connsiteY210" fmla="*/ 640131 h 931024"/>
                  <a:gd name="connsiteX211" fmla="*/ 510623 w 916227"/>
                  <a:gd name="connsiteY211" fmla="*/ 655561 h 931024"/>
                  <a:gd name="connsiteX212" fmla="*/ 506527 w 916227"/>
                  <a:gd name="connsiteY212" fmla="*/ 661276 h 931024"/>
                  <a:gd name="connsiteX213" fmla="*/ 504336 w 916227"/>
                  <a:gd name="connsiteY213" fmla="*/ 664896 h 931024"/>
                  <a:gd name="connsiteX214" fmla="*/ 499098 w 916227"/>
                  <a:gd name="connsiteY214" fmla="*/ 697186 h 931024"/>
                  <a:gd name="connsiteX215" fmla="*/ 515481 w 916227"/>
                  <a:gd name="connsiteY215" fmla="*/ 725761 h 931024"/>
                  <a:gd name="connsiteX216" fmla="*/ 529863 w 916227"/>
                  <a:gd name="connsiteY216" fmla="*/ 734428 h 931024"/>
                  <a:gd name="connsiteX217" fmla="*/ 546246 w 916227"/>
                  <a:gd name="connsiteY217" fmla="*/ 737762 h 931024"/>
                  <a:gd name="connsiteX218" fmla="*/ 577869 w 916227"/>
                  <a:gd name="connsiteY218" fmla="*/ 728237 h 931024"/>
                  <a:gd name="connsiteX219" fmla="*/ 596157 w 916227"/>
                  <a:gd name="connsiteY219" fmla="*/ 701091 h 931024"/>
                  <a:gd name="connsiteX220" fmla="*/ 593395 w 916227"/>
                  <a:gd name="connsiteY220" fmla="*/ 668420 h 931024"/>
                  <a:gd name="connsiteX221" fmla="*/ 589299 w 916227"/>
                  <a:gd name="connsiteY221" fmla="*/ 661086 h 931024"/>
                  <a:gd name="connsiteX222" fmla="*/ 588061 w 916227"/>
                  <a:gd name="connsiteY222" fmla="*/ 659371 h 931024"/>
                  <a:gd name="connsiteX223" fmla="*/ 586632 w 916227"/>
                  <a:gd name="connsiteY223" fmla="*/ 657371 h 931024"/>
                  <a:gd name="connsiteX224" fmla="*/ 584442 w 916227"/>
                  <a:gd name="connsiteY224" fmla="*/ 654037 h 931024"/>
                  <a:gd name="connsiteX225" fmla="*/ 578536 w 916227"/>
                  <a:gd name="connsiteY225" fmla="*/ 637845 h 931024"/>
                  <a:gd name="connsiteX226" fmla="*/ 578060 w 916227"/>
                  <a:gd name="connsiteY226" fmla="*/ 633273 h 931024"/>
                  <a:gd name="connsiteX227" fmla="*/ 578060 w 916227"/>
                  <a:gd name="connsiteY227" fmla="*/ 625367 h 931024"/>
                  <a:gd name="connsiteX228" fmla="*/ 606635 w 916227"/>
                  <a:gd name="connsiteY228" fmla="*/ 583457 h 931024"/>
                  <a:gd name="connsiteX229" fmla="*/ 607397 w 916227"/>
                  <a:gd name="connsiteY229" fmla="*/ 583457 h 931024"/>
                  <a:gd name="connsiteX230" fmla="*/ 619779 w 916227"/>
                  <a:gd name="connsiteY230" fmla="*/ 581266 h 931024"/>
                  <a:gd name="connsiteX231" fmla="*/ 678453 w 916227"/>
                  <a:gd name="connsiteY231" fmla="*/ 585457 h 931024"/>
                  <a:gd name="connsiteX232" fmla="*/ 707790 w 916227"/>
                  <a:gd name="connsiteY232" fmla="*/ 587648 h 931024"/>
                  <a:gd name="connsiteX233" fmla="*/ 709791 w 916227"/>
                  <a:gd name="connsiteY233" fmla="*/ 587648 h 931024"/>
                  <a:gd name="connsiteX234" fmla="*/ 708076 w 916227"/>
                  <a:gd name="connsiteY234" fmla="*/ 559740 h 931024"/>
                  <a:gd name="connsiteX235" fmla="*/ 704647 w 916227"/>
                  <a:gd name="connsiteY235" fmla="*/ 501256 h 931024"/>
                  <a:gd name="connsiteX236" fmla="*/ 704647 w 916227"/>
                  <a:gd name="connsiteY236" fmla="*/ 494779 h 931024"/>
                  <a:gd name="connsiteX237" fmla="*/ 704647 w 916227"/>
                  <a:gd name="connsiteY237" fmla="*/ 494779 h 931024"/>
                  <a:gd name="connsiteX238" fmla="*/ 743890 w 916227"/>
                  <a:gd name="connsiteY238" fmla="*/ 460013 h 931024"/>
                  <a:gd name="connsiteX239" fmla="*/ 756844 w 916227"/>
                  <a:gd name="connsiteY239" fmla="*/ 460013 h 931024"/>
                  <a:gd name="connsiteX240" fmla="*/ 773799 w 916227"/>
                  <a:gd name="connsiteY240" fmla="*/ 465823 h 931024"/>
                  <a:gd name="connsiteX241" fmla="*/ 781133 w 916227"/>
                  <a:gd name="connsiteY241" fmla="*/ 470967 h 931024"/>
                  <a:gd name="connsiteX242" fmla="*/ 789515 w 916227"/>
                  <a:gd name="connsiteY242" fmla="*/ 475920 h 931024"/>
                  <a:gd name="connsiteX243" fmla="*/ 827615 w 916227"/>
                  <a:gd name="connsiteY243" fmla="*/ 478492 h 931024"/>
                  <a:gd name="connsiteX244" fmla="*/ 859333 w 916227"/>
                  <a:gd name="connsiteY244" fmla="*/ 453727 h 931024"/>
                  <a:gd name="connsiteX245" fmla="*/ 866953 w 916227"/>
                  <a:gd name="connsiteY245" fmla="*/ 412198 h 931024"/>
                  <a:gd name="connsiteX246" fmla="*/ 868382 w 916227"/>
                  <a:gd name="connsiteY246" fmla="*/ 408197 h 931024"/>
                  <a:gd name="connsiteX247" fmla="*/ 867810 w 916227"/>
                  <a:gd name="connsiteY247" fmla="*/ 412483 h 931024"/>
                  <a:gd name="connsiteX248" fmla="*/ 815328 w 916227"/>
                  <a:gd name="connsiteY248" fmla="*/ 369335 h 931024"/>
                  <a:gd name="connsiteX249" fmla="*/ 781323 w 916227"/>
                  <a:gd name="connsiteY249" fmla="*/ 377527 h 931024"/>
                  <a:gd name="connsiteX250" fmla="*/ 777609 w 916227"/>
                  <a:gd name="connsiteY250" fmla="*/ 380003 h 931024"/>
                  <a:gd name="connsiteX251" fmla="*/ 775799 w 916227"/>
                  <a:gd name="connsiteY251" fmla="*/ 381337 h 931024"/>
                  <a:gd name="connsiteX252" fmla="*/ 771036 w 916227"/>
                  <a:gd name="connsiteY252" fmla="*/ 384480 h 931024"/>
                  <a:gd name="connsiteX253" fmla="*/ 758844 w 916227"/>
                  <a:gd name="connsiteY253" fmla="*/ 389147 h 931024"/>
                  <a:gd name="connsiteX254" fmla="*/ 752177 w 916227"/>
                  <a:gd name="connsiteY254" fmla="*/ 389719 h 931024"/>
                  <a:gd name="connsiteX255" fmla="*/ 746462 w 916227"/>
                  <a:gd name="connsiteY255" fmla="*/ 389719 h 931024"/>
                  <a:gd name="connsiteX256" fmla="*/ 743604 w 916227"/>
                  <a:gd name="connsiteY256" fmla="*/ 389147 h 931024"/>
                  <a:gd name="connsiteX257" fmla="*/ 737032 w 916227"/>
                  <a:gd name="connsiteY257" fmla="*/ 387623 h 931024"/>
                  <a:gd name="connsiteX258" fmla="*/ 711219 w 916227"/>
                  <a:gd name="connsiteY258" fmla="*/ 359048 h 931024"/>
                  <a:gd name="connsiteX259" fmla="*/ 711219 w 916227"/>
                  <a:gd name="connsiteY259" fmla="*/ 359048 h 931024"/>
                  <a:gd name="connsiteX260" fmla="*/ 711219 w 916227"/>
                  <a:gd name="connsiteY260" fmla="*/ 354000 h 931024"/>
                  <a:gd name="connsiteX261" fmla="*/ 714744 w 916227"/>
                  <a:gd name="connsiteY261" fmla="*/ 295612 h 931024"/>
                  <a:gd name="connsiteX262" fmla="*/ 716553 w 916227"/>
                  <a:gd name="connsiteY262" fmla="*/ 266370 h 931024"/>
                  <a:gd name="connsiteX263" fmla="*/ 716553 w 916227"/>
                  <a:gd name="connsiteY263" fmla="*/ 260941 h 931024"/>
                  <a:gd name="connsiteX264" fmla="*/ 707505 w 916227"/>
                  <a:gd name="connsiteY264" fmla="*/ 261703 h 931024"/>
                  <a:gd name="connsiteX265" fmla="*/ 678358 w 916227"/>
                  <a:gd name="connsiteY265" fmla="*/ 264084 h 931024"/>
                  <a:gd name="connsiteX266" fmla="*/ 619779 w 916227"/>
                  <a:gd name="connsiteY266" fmla="*/ 268561 h 931024"/>
                  <a:gd name="connsiteX267" fmla="*/ 610254 w 916227"/>
                  <a:gd name="connsiteY267" fmla="*/ 267132 h 931024"/>
                  <a:gd name="connsiteX268" fmla="*/ 609207 w 916227"/>
                  <a:gd name="connsiteY268" fmla="*/ 267132 h 931024"/>
                  <a:gd name="connsiteX269" fmla="*/ 584346 w 916227"/>
                  <a:gd name="connsiteY269" fmla="*/ 233794 h 931024"/>
                  <a:gd name="connsiteX270" fmla="*/ 584346 w 916227"/>
                  <a:gd name="connsiteY270" fmla="*/ 228937 h 931024"/>
                  <a:gd name="connsiteX271" fmla="*/ 584346 w 916227"/>
                  <a:gd name="connsiteY271" fmla="*/ 225412 h 931024"/>
                  <a:gd name="connsiteX272" fmla="*/ 584346 w 916227"/>
                  <a:gd name="connsiteY272" fmla="*/ 222555 h 931024"/>
                  <a:gd name="connsiteX273" fmla="*/ 585108 w 916227"/>
                  <a:gd name="connsiteY273" fmla="*/ 217030 h 931024"/>
                  <a:gd name="connsiteX274" fmla="*/ 588633 w 916227"/>
                  <a:gd name="connsiteY274" fmla="*/ 207505 h 931024"/>
                  <a:gd name="connsiteX275" fmla="*/ 591109 w 916227"/>
                  <a:gd name="connsiteY275" fmla="*/ 203219 h 931024"/>
                  <a:gd name="connsiteX276" fmla="*/ 593109 w 916227"/>
                  <a:gd name="connsiteY276" fmla="*/ 200362 h 931024"/>
                  <a:gd name="connsiteX277" fmla="*/ 602634 w 916227"/>
                  <a:gd name="connsiteY277" fmla="*/ 177216 h 931024"/>
                  <a:gd name="connsiteX278" fmla="*/ 600729 w 916227"/>
                  <a:gd name="connsiteY278" fmla="*/ 149879 h 931024"/>
                  <a:gd name="connsiteX279" fmla="*/ 562629 w 916227"/>
                  <a:gd name="connsiteY279" fmla="*/ 114160 h 931024"/>
                  <a:gd name="connsiteX280" fmla="*/ 535769 w 916227"/>
                  <a:gd name="connsiteY280" fmla="*/ 112922 h 931024"/>
                  <a:gd name="connsiteX281" fmla="*/ 495097 w 916227"/>
                  <a:gd name="connsiteY281" fmla="*/ 147307 h 931024"/>
                  <a:gd name="connsiteX282" fmla="*/ 501384 w 916227"/>
                  <a:gd name="connsiteY282" fmla="*/ 201981 h 931024"/>
                  <a:gd name="connsiteX283" fmla="*/ 502527 w 916227"/>
                  <a:gd name="connsiteY283" fmla="*/ 203600 h 931024"/>
                  <a:gd name="connsiteX284" fmla="*/ 503955 w 916227"/>
                  <a:gd name="connsiteY284" fmla="*/ 205981 h 931024"/>
                  <a:gd name="connsiteX285" fmla="*/ 506432 w 916227"/>
                  <a:gd name="connsiteY285" fmla="*/ 211125 h 931024"/>
                  <a:gd name="connsiteX286" fmla="*/ 508908 w 916227"/>
                  <a:gd name="connsiteY286" fmla="*/ 222745 h 931024"/>
                  <a:gd name="connsiteX287" fmla="*/ 508908 w 916227"/>
                  <a:gd name="connsiteY287" fmla="*/ 230175 h 931024"/>
                  <a:gd name="connsiteX288" fmla="*/ 475476 w 916227"/>
                  <a:gd name="connsiteY288" fmla="*/ 262179 h 931024"/>
                  <a:gd name="connsiteX289" fmla="*/ 473952 w 916227"/>
                  <a:gd name="connsiteY289" fmla="*/ 262179 h 931024"/>
                  <a:gd name="connsiteX290" fmla="*/ 416040 w 916227"/>
                  <a:gd name="connsiteY290" fmla="*/ 240176 h 931024"/>
                  <a:gd name="connsiteX291" fmla="*/ 462998 w 916227"/>
                  <a:gd name="connsiteY291" fmla="*/ 223888 h 931024"/>
                  <a:gd name="connsiteX292" fmla="*/ 459188 w 916227"/>
                  <a:gd name="connsiteY292" fmla="*/ 218078 h 931024"/>
                  <a:gd name="connsiteX293" fmla="*/ 444710 w 916227"/>
                  <a:gd name="connsiteY293" fmla="*/ 172739 h 931024"/>
                  <a:gd name="connsiteX294" fmla="*/ 446996 w 916227"/>
                  <a:gd name="connsiteY294" fmla="*/ 141497 h 931024"/>
                  <a:gd name="connsiteX295" fmla="*/ 459188 w 916227"/>
                  <a:gd name="connsiteY295" fmla="*/ 111589 h 931024"/>
                  <a:gd name="connsiteX296" fmla="*/ 507384 w 916227"/>
                  <a:gd name="connsiteY296" fmla="*/ 69298 h 931024"/>
                  <a:gd name="connsiteX297" fmla="*/ 627971 w 916227"/>
                  <a:gd name="connsiteY297" fmla="*/ 93872 h 931024"/>
                  <a:gd name="connsiteX298" fmla="*/ 655974 w 916227"/>
                  <a:gd name="connsiteY298" fmla="*/ 152641 h 931024"/>
                  <a:gd name="connsiteX299" fmla="*/ 646449 w 916227"/>
                  <a:gd name="connsiteY299" fmla="*/ 213125 h 931024"/>
                  <a:gd name="connsiteX300" fmla="*/ 718173 w 916227"/>
                  <a:gd name="connsiteY300" fmla="*/ 208553 h 931024"/>
                  <a:gd name="connsiteX301" fmla="*/ 766941 w 916227"/>
                  <a:gd name="connsiteY301" fmla="*/ 246653 h 931024"/>
                  <a:gd name="connsiteX302" fmla="*/ 767512 w 916227"/>
                  <a:gd name="connsiteY302" fmla="*/ 255035 h 931024"/>
                  <a:gd name="connsiteX303" fmla="*/ 767512 w 916227"/>
                  <a:gd name="connsiteY303" fmla="*/ 259131 h 931024"/>
                  <a:gd name="connsiteX304" fmla="*/ 767512 w 916227"/>
                  <a:gd name="connsiteY304" fmla="*/ 260655 h 931024"/>
                  <a:gd name="connsiteX305" fmla="*/ 767036 w 916227"/>
                  <a:gd name="connsiteY305" fmla="*/ 266941 h 931024"/>
                  <a:gd name="connsiteX306" fmla="*/ 765988 w 916227"/>
                  <a:gd name="connsiteY306" fmla="*/ 279514 h 931024"/>
                  <a:gd name="connsiteX307" fmla="*/ 761702 w 916227"/>
                  <a:gd name="connsiteY307" fmla="*/ 329616 h 931024"/>
                  <a:gd name="connsiteX308" fmla="*/ 761702 w 916227"/>
                  <a:gd name="connsiteY308" fmla="*/ 334664 h 931024"/>
                  <a:gd name="connsiteX309" fmla="*/ 890861 w 916227"/>
                  <a:gd name="connsiteY309" fmla="*/ 357429 h 931024"/>
                  <a:gd name="connsiteX310" fmla="*/ 915054 w 916227"/>
                  <a:gd name="connsiteY310" fmla="*/ 412293 h 931024"/>
                  <a:gd name="connsiteX311" fmla="*/ 474618 w 916227"/>
                  <a:gd name="connsiteY311" fmla="*/ 223412 h 931024"/>
                  <a:gd name="connsiteX312" fmla="*/ 472523 w 916227"/>
                  <a:gd name="connsiteY312" fmla="*/ 223412 h 931024"/>
                  <a:gd name="connsiteX313" fmla="*/ 469761 w 916227"/>
                  <a:gd name="connsiteY313" fmla="*/ 223412 h 931024"/>
                  <a:gd name="connsiteX314" fmla="*/ 748843 w 916227"/>
                  <a:gd name="connsiteY314" fmla="*/ 512972 h 931024"/>
                  <a:gd name="connsiteX315" fmla="*/ 748843 w 916227"/>
                  <a:gd name="connsiteY315" fmla="*/ 512972 h 931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</a:cxnLst>
                <a:rect l="l" t="t" r="r" b="b"/>
                <a:pathLst>
                  <a:path w="916227" h="931024">
                    <a:moveTo>
                      <a:pt x="236589" y="152451"/>
                    </a:moveTo>
                    <a:cubicBezTo>
                      <a:pt x="245817" y="140071"/>
                      <a:pt x="250004" y="124650"/>
                      <a:pt x="248304" y="109303"/>
                    </a:cubicBezTo>
                    <a:cubicBezTo>
                      <a:pt x="243689" y="76224"/>
                      <a:pt x="217440" y="50366"/>
                      <a:pt x="184296" y="46247"/>
                    </a:cubicBezTo>
                    <a:cubicBezTo>
                      <a:pt x="165021" y="48392"/>
                      <a:pt x="147635" y="58824"/>
                      <a:pt x="136671" y="74822"/>
                    </a:cubicBezTo>
                    <a:cubicBezTo>
                      <a:pt x="126147" y="90147"/>
                      <a:pt x="122265" y="109075"/>
                      <a:pt x="125908" y="127305"/>
                    </a:cubicBezTo>
                    <a:cubicBezTo>
                      <a:pt x="130033" y="150519"/>
                      <a:pt x="144908" y="170409"/>
                      <a:pt x="166008" y="180931"/>
                    </a:cubicBezTo>
                    <a:cubicBezTo>
                      <a:pt x="171716" y="183577"/>
                      <a:pt x="176884" y="187258"/>
                      <a:pt x="181248" y="191789"/>
                    </a:cubicBezTo>
                    <a:cubicBezTo>
                      <a:pt x="185700" y="196150"/>
                      <a:pt x="188438" y="201963"/>
                      <a:pt x="188964" y="208172"/>
                    </a:cubicBezTo>
                    <a:cubicBezTo>
                      <a:pt x="189646" y="214696"/>
                      <a:pt x="185676" y="220810"/>
                      <a:pt x="179439" y="222841"/>
                    </a:cubicBezTo>
                    <a:cubicBezTo>
                      <a:pt x="175513" y="224371"/>
                      <a:pt x="171361" y="225240"/>
                      <a:pt x="167151" y="225412"/>
                    </a:cubicBezTo>
                    <a:cubicBezTo>
                      <a:pt x="162076" y="225492"/>
                      <a:pt x="157013" y="224884"/>
                      <a:pt x="152102" y="223603"/>
                    </a:cubicBezTo>
                    <a:cubicBezTo>
                      <a:pt x="113785" y="213342"/>
                      <a:pt x="84081" y="183055"/>
                      <a:pt x="74568" y="144545"/>
                    </a:cubicBezTo>
                    <a:cubicBezTo>
                      <a:pt x="64746" y="105599"/>
                      <a:pt x="76269" y="64363"/>
                      <a:pt x="104858" y="36151"/>
                    </a:cubicBezTo>
                    <a:cubicBezTo>
                      <a:pt x="113602" y="27673"/>
                      <a:pt x="123632" y="20633"/>
                      <a:pt x="134576" y="15291"/>
                    </a:cubicBezTo>
                    <a:cubicBezTo>
                      <a:pt x="155876" y="2585"/>
                      <a:pt x="180891" y="-2425"/>
                      <a:pt x="205442" y="1099"/>
                    </a:cubicBezTo>
                    <a:cubicBezTo>
                      <a:pt x="266031" y="9948"/>
                      <a:pt x="307975" y="66240"/>
                      <a:pt x="299125" y="126830"/>
                    </a:cubicBezTo>
                    <a:cubicBezTo>
                      <a:pt x="297117" y="140576"/>
                      <a:pt x="292544" y="153823"/>
                      <a:pt x="285642" y="165881"/>
                    </a:cubicBezTo>
                    <a:cubicBezTo>
                      <a:pt x="276538" y="182019"/>
                      <a:pt x="262186" y="194557"/>
                      <a:pt x="244971" y="201409"/>
                    </a:cubicBezTo>
                    <a:cubicBezTo>
                      <a:pt x="230145" y="207386"/>
                      <a:pt x="213543" y="207181"/>
                      <a:pt x="198870" y="200838"/>
                    </a:cubicBezTo>
                    <a:cubicBezTo>
                      <a:pt x="190869" y="196837"/>
                      <a:pt x="187059" y="191313"/>
                      <a:pt x="190107" y="183693"/>
                    </a:cubicBezTo>
                    <a:cubicBezTo>
                      <a:pt x="191726" y="179978"/>
                      <a:pt x="195631" y="174930"/>
                      <a:pt x="198203" y="174168"/>
                    </a:cubicBezTo>
                    <a:cubicBezTo>
                      <a:pt x="213468" y="172606"/>
                      <a:pt x="227386" y="164731"/>
                      <a:pt x="236589" y="152451"/>
                    </a:cubicBezTo>
                    <a:close/>
                    <a:moveTo>
                      <a:pt x="10179" y="455060"/>
                    </a:moveTo>
                    <a:lnTo>
                      <a:pt x="1226" y="375622"/>
                    </a:lnTo>
                    <a:lnTo>
                      <a:pt x="178" y="365430"/>
                    </a:lnTo>
                    <a:cubicBezTo>
                      <a:pt x="-59" y="361146"/>
                      <a:pt x="-59" y="356854"/>
                      <a:pt x="178" y="352571"/>
                    </a:cubicBezTo>
                    <a:cubicBezTo>
                      <a:pt x="437" y="344108"/>
                      <a:pt x="1814" y="335718"/>
                      <a:pt x="4274" y="327616"/>
                    </a:cubicBezTo>
                    <a:cubicBezTo>
                      <a:pt x="8839" y="311561"/>
                      <a:pt x="17429" y="296938"/>
                      <a:pt x="29229" y="285134"/>
                    </a:cubicBezTo>
                    <a:cubicBezTo>
                      <a:pt x="43258" y="271284"/>
                      <a:pt x="61221" y="262103"/>
                      <a:pt x="80664" y="258845"/>
                    </a:cubicBezTo>
                    <a:cubicBezTo>
                      <a:pt x="89554" y="257522"/>
                      <a:pt x="98564" y="257203"/>
                      <a:pt x="107525" y="257893"/>
                    </a:cubicBezTo>
                    <a:lnTo>
                      <a:pt x="119050" y="258464"/>
                    </a:lnTo>
                    <a:lnTo>
                      <a:pt x="124765" y="258464"/>
                    </a:lnTo>
                    <a:lnTo>
                      <a:pt x="127623" y="258464"/>
                    </a:lnTo>
                    <a:lnTo>
                      <a:pt x="130004" y="258464"/>
                    </a:lnTo>
                    <a:cubicBezTo>
                      <a:pt x="135184" y="258805"/>
                      <a:pt x="140047" y="261083"/>
                      <a:pt x="143625" y="264846"/>
                    </a:cubicBezTo>
                    <a:lnTo>
                      <a:pt x="144863" y="266275"/>
                    </a:lnTo>
                    <a:lnTo>
                      <a:pt x="144863" y="266275"/>
                    </a:lnTo>
                    <a:lnTo>
                      <a:pt x="144863" y="266846"/>
                    </a:lnTo>
                    <a:lnTo>
                      <a:pt x="146482" y="269132"/>
                    </a:lnTo>
                    <a:lnTo>
                      <a:pt x="149816" y="273799"/>
                    </a:lnTo>
                    <a:lnTo>
                      <a:pt x="156293" y="283324"/>
                    </a:lnTo>
                    <a:lnTo>
                      <a:pt x="168961" y="301803"/>
                    </a:lnTo>
                    <a:lnTo>
                      <a:pt x="181248" y="320186"/>
                    </a:lnTo>
                    <a:lnTo>
                      <a:pt x="187154" y="329711"/>
                    </a:lnTo>
                    <a:lnTo>
                      <a:pt x="187916" y="330854"/>
                    </a:lnTo>
                    <a:lnTo>
                      <a:pt x="187344" y="330854"/>
                    </a:lnTo>
                    <a:cubicBezTo>
                      <a:pt x="187602" y="330591"/>
                      <a:pt x="188024" y="330586"/>
                      <a:pt x="188287" y="330845"/>
                    </a:cubicBezTo>
                    <a:cubicBezTo>
                      <a:pt x="188290" y="330847"/>
                      <a:pt x="188294" y="330851"/>
                      <a:pt x="188297" y="330854"/>
                    </a:cubicBezTo>
                    <a:cubicBezTo>
                      <a:pt x="188383" y="331035"/>
                      <a:pt x="188383" y="331245"/>
                      <a:pt x="188297" y="331426"/>
                    </a:cubicBezTo>
                    <a:cubicBezTo>
                      <a:pt x="188195" y="331636"/>
                      <a:pt x="188195" y="331882"/>
                      <a:pt x="188297" y="332092"/>
                    </a:cubicBezTo>
                    <a:lnTo>
                      <a:pt x="188297" y="332092"/>
                    </a:lnTo>
                    <a:cubicBezTo>
                      <a:pt x="188297" y="332092"/>
                      <a:pt x="189535" y="330949"/>
                      <a:pt x="190011" y="330473"/>
                    </a:cubicBezTo>
                    <a:lnTo>
                      <a:pt x="200679" y="322472"/>
                    </a:lnTo>
                    <a:lnTo>
                      <a:pt x="216967" y="306946"/>
                    </a:lnTo>
                    <a:lnTo>
                      <a:pt x="233160" y="292183"/>
                    </a:lnTo>
                    <a:lnTo>
                      <a:pt x="241161" y="285134"/>
                    </a:lnTo>
                    <a:lnTo>
                      <a:pt x="245161" y="281705"/>
                    </a:lnTo>
                    <a:lnTo>
                      <a:pt x="247161" y="279991"/>
                    </a:lnTo>
                    <a:cubicBezTo>
                      <a:pt x="247828" y="279419"/>
                      <a:pt x="248685" y="278657"/>
                      <a:pt x="248685" y="278943"/>
                    </a:cubicBezTo>
                    <a:cubicBezTo>
                      <a:pt x="249320" y="278990"/>
                      <a:pt x="249956" y="278990"/>
                      <a:pt x="250590" y="278943"/>
                    </a:cubicBezTo>
                    <a:lnTo>
                      <a:pt x="254686" y="279895"/>
                    </a:lnTo>
                    <a:lnTo>
                      <a:pt x="262211" y="281800"/>
                    </a:lnTo>
                    <a:cubicBezTo>
                      <a:pt x="266064" y="282800"/>
                      <a:pt x="269798" y="284204"/>
                      <a:pt x="273355" y="285991"/>
                    </a:cubicBezTo>
                    <a:cubicBezTo>
                      <a:pt x="278784" y="288944"/>
                      <a:pt x="279642" y="292278"/>
                      <a:pt x="273355" y="295516"/>
                    </a:cubicBezTo>
                    <a:lnTo>
                      <a:pt x="271164" y="296564"/>
                    </a:lnTo>
                    <a:cubicBezTo>
                      <a:pt x="272307" y="297517"/>
                      <a:pt x="272498" y="297612"/>
                      <a:pt x="271164" y="296564"/>
                    </a:cubicBezTo>
                    <a:cubicBezTo>
                      <a:pt x="269021" y="297482"/>
                      <a:pt x="266827" y="298278"/>
                      <a:pt x="264592" y="298945"/>
                    </a:cubicBezTo>
                    <a:cubicBezTo>
                      <a:pt x="263830" y="300088"/>
                      <a:pt x="263068" y="301136"/>
                      <a:pt x="262211" y="302089"/>
                    </a:cubicBezTo>
                    <a:lnTo>
                      <a:pt x="237827" y="331902"/>
                    </a:lnTo>
                    <a:lnTo>
                      <a:pt x="225635" y="346856"/>
                    </a:lnTo>
                    <a:lnTo>
                      <a:pt x="219539" y="354381"/>
                    </a:lnTo>
                    <a:lnTo>
                      <a:pt x="218586" y="355524"/>
                    </a:lnTo>
                    <a:lnTo>
                      <a:pt x="216967" y="357238"/>
                    </a:lnTo>
                    <a:cubicBezTo>
                      <a:pt x="213574" y="360772"/>
                      <a:pt x="209532" y="363618"/>
                      <a:pt x="205061" y="365620"/>
                    </a:cubicBezTo>
                    <a:cubicBezTo>
                      <a:pt x="199112" y="368374"/>
                      <a:pt x="192528" y="369460"/>
                      <a:pt x="186011" y="368764"/>
                    </a:cubicBezTo>
                    <a:lnTo>
                      <a:pt x="191154" y="368764"/>
                    </a:lnTo>
                    <a:cubicBezTo>
                      <a:pt x="180717" y="369718"/>
                      <a:pt x="170356" y="366264"/>
                      <a:pt x="162579" y="359239"/>
                    </a:cubicBezTo>
                    <a:cubicBezTo>
                      <a:pt x="161627" y="358381"/>
                      <a:pt x="160674" y="357429"/>
                      <a:pt x="159817" y="356476"/>
                    </a:cubicBezTo>
                    <a:lnTo>
                      <a:pt x="158198" y="354571"/>
                    </a:lnTo>
                    <a:lnTo>
                      <a:pt x="156960" y="353047"/>
                    </a:lnTo>
                    <a:lnTo>
                      <a:pt x="154388" y="351047"/>
                    </a:lnTo>
                    <a:lnTo>
                      <a:pt x="144863" y="338760"/>
                    </a:lnTo>
                    <a:lnTo>
                      <a:pt x="125051" y="313900"/>
                    </a:lnTo>
                    <a:lnTo>
                      <a:pt x="117431" y="304375"/>
                    </a:lnTo>
                    <a:lnTo>
                      <a:pt x="98381" y="304375"/>
                    </a:lnTo>
                    <a:lnTo>
                      <a:pt x="95904" y="304375"/>
                    </a:lnTo>
                    <a:cubicBezTo>
                      <a:pt x="82545" y="305596"/>
                      <a:pt x="70232" y="312113"/>
                      <a:pt x="61710" y="322472"/>
                    </a:cubicBezTo>
                    <a:cubicBezTo>
                      <a:pt x="53038" y="332693"/>
                      <a:pt x="48880" y="345993"/>
                      <a:pt x="50184" y="359334"/>
                    </a:cubicBezTo>
                    <a:lnTo>
                      <a:pt x="66567" y="483159"/>
                    </a:lnTo>
                    <a:lnTo>
                      <a:pt x="70568" y="514210"/>
                    </a:lnTo>
                    <a:lnTo>
                      <a:pt x="72568" y="529736"/>
                    </a:lnTo>
                    <a:lnTo>
                      <a:pt x="73425" y="536023"/>
                    </a:lnTo>
                    <a:cubicBezTo>
                      <a:pt x="73650" y="537502"/>
                      <a:pt x="73968" y="538965"/>
                      <a:pt x="74378" y="540404"/>
                    </a:cubicBezTo>
                    <a:cubicBezTo>
                      <a:pt x="77774" y="552223"/>
                      <a:pt x="86467" y="561794"/>
                      <a:pt x="97905" y="566312"/>
                    </a:cubicBezTo>
                    <a:lnTo>
                      <a:pt x="98952" y="566312"/>
                    </a:lnTo>
                    <a:cubicBezTo>
                      <a:pt x="108437" y="570157"/>
                      <a:pt x="114980" y="578979"/>
                      <a:pt x="115907" y="589172"/>
                    </a:cubicBezTo>
                    <a:cubicBezTo>
                      <a:pt x="126480" y="676421"/>
                      <a:pt x="135719" y="763384"/>
                      <a:pt x="142291" y="849967"/>
                    </a:cubicBezTo>
                    <a:lnTo>
                      <a:pt x="144482" y="864349"/>
                    </a:lnTo>
                    <a:lnTo>
                      <a:pt x="145530" y="871493"/>
                    </a:lnTo>
                    <a:lnTo>
                      <a:pt x="146006" y="874732"/>
                    </a:lnTo>
                    <a:cubicBezTo>
                      <a:pt x="145965" y="875238"/>
                      <a:pt x="145965" y="875749"/>
                      <a:pt x="146006" y="876256"/>
                    </a:cubicBezTo>
                    <a:cubicBezTo>
                      <a:pt x="147026" y="879742"/>
                      <a:pt x="149642" y="882535"/>
                      <a:pt x="153054" y="883780"/>
                    </a:cubicBezTo>
                    <a:cubicBezTo>
                      <a:pt x="153886" y="884072"/>
                      <a:pt x="154749" y="884264"/>
                      <a:pt x="155626" y="884352"/>
                    </a:cubicBezTo>
                    <a:lnTo>
                      <a:pt x="160103" y="884352"/>
                    </a:lnTo>
                    <a:lnTo>
                      <a:pt x="174581" y="884352"/>
                    </a:lnTo>
                    <a:lnTo>
                      <a:pt x="203156" y="884352"/>
                    </a:lnTo>
                    <a:lnTo>
                      <a:pt x="217634" y="884352"/>
                    </a:lnTo>
                    <a:lnTo>
                      <a:pt x="220206" y="884352"/>
                    </a:lnTo>
                    <a:lnTo>
                      <a:pt x="221349" y="884352"/>
                    </a:lnTo>
                    <a:cubicBezTo>
                      <a:pt x="222109" y="884194"/>
                      <a:pt x="222845" y="883938"/>
                      <a:pt x="223539" y="883590"/>
                    </a:cubicBezTo>
                    <a:cubicBezTo>
                      <a:pt x="226365" y="882257"/>
                      <a:pt x="228359" y="879624"/>
                      <a:pt x="228873" y="876541"/>
                    </a:cubicBezTo>
                    <a:lnTo>
                      <a:pt x="235731" y="821011"/>
                    </a:lnTo>
                    <a:cubicBezTo>
                      <a:pt x="245701" y="743350"/>
                      <a:pt x="255734" y="666070"/>
                      <a:pt x="265830" y="589172"/>
                    </a:cubicBezTo>
                    <a:lnTo>
                      <a:pt x="281451" y="570122"/>
                    </a:lnTo>
                    <a:lnTo>
                      <a:pt x="282118" y="570122"/>
                    </a:lnTo>
                    <a:lnTo>
                      <a:pt x="282785" y="570122"/>
                    </a:lnTo>
                    <a:lnTo>
                      <a:pt x="284118" y="569551"/>
                    </a:lnTo>
                    <a:lnTo>
                      <a:pt x="286690" y="568312"/>
                    </a:lnTo>
                    <a:cubicBezTo>
                      <a:pt x="288394" y="567386"/>
                      <a:pt x="290048" y="566368"/>
                      <a:pt x="291643" y="565264"/>
                    </a:cubicBezTo>
                    <a:cubicBezTo>
                      <a:pt x="294796" y="563040"/>
                      <a:pt x="297646" y="560415"/>
                      <a:pt x="300120" y="557454"/>
                    </a:cubicBezTo>
                    <a:cubicBezTo>
                      <a:pt x="305126" y="551455"/>
                      <a:pt x="308418" y="544215"/>
                      <a:pt x="309645" y="536499"/>
                    </a:cubicBezTo>
                    <a:lnTo>
                      <a:pt x="320123" y="465347"/>
                    </a:lnTo>
                    <a:lnTo>
                      <a:pt x="331267" y="394005"/>
                    </a:lnTo>
                    <a:lnTo>
                      <a:pt x="334125" y="376193"/>
                    </a:lnTo>
                    <a:lnTo>
                      <a:pt x="335553" y="367335"/>
                    </a:lnTo>
                    <a:cubicBezTo>
                      <a:pt x="336030" y="364382"/>
                      <a:pt x="336601" y="361144"/>
                      <a:pt x="336601" y="359334"/>
                    </a:cubicBezTo>
                    <a:cubicBezTo>
                      <a:pt x="337540" y="350407"/>
                      <a:pt x="336433" y="341384"/>
                      <a:pt x="333363" y="332950"/>
                    </a:cubicBezTo>
                    <a:cubicBezTo>
                      <a:pt x="327046" y="316549"/>
                      <a:pt x="315882" y="302461"/>
                      <a:pt x="301359" y="292564"/>
                    </a:cubicBezTo>
                    <a:cubicBezTo>
                      <a:pt x="289833" y="283801"/>
                      <a:pt x="279832" y="279419"/>
                      <a:pt x="278022" y="273514"/>
                    </a:cubicBezTo>
                    <a:cubicBezTo>
                      <a:pt x="276975" y="270180"/>
                      <a:pt x="278975" y="267322"/>
                      <a:pt x="284118" y="265132"/>
                    </a:cubicBezTo>
                    <a:cubicBezTo>
                      <a:pt x="291752" y="262420"/>
                      <a:pt x="299963" y="261763"/>
                      <a:pt x="307931" y="263227"/>
                    </a:cubicBezTo>
                    <a:cubicBezTo>
                      <a:pt x="320452" y="265305"/>
                      <a:pt x="332320" y="270261"/>
                      <a:pt x="342602" y="277705"/>
                    </a:cubicBezTo>
                    <a:cubicBezTo>
                      <a:pt x="355515" y="286730"/>
                      <a:pt x="365961" y="298846"/>
                      <a:pt x="372987" y="312947"/>
                    </a:cubicBezTo>
                    <a:cubicBezTo>
                      <a:pt x="379743" y="327554"/>
                      <a:pt x="383004" y="343534"/>
                      <a:pt x="382512" y="359620"/>
                    </a:cubicBezTo>
                    <a:lnTo>
                      <a:pt x="382512" y="365716"/>
                    </a:lnTo>
                    <a:cubicBezTo>
                      <a:pt x="382512" y="367906"/>
                      <a:pt x="382512" y="368954"/>
                      <a:pt x="382512" y="370573"/>
                    </a:cubicBezTo>
                    <a:lnTo>
                      <a:pt x="381559" y="379622"/>
                    </a:lnTo>
                    <a:lnTo>
                      <a:pt x="379654" y="397720"/>
                    </a:lnTo>
                    <a:lnTo>
                      <a:pt x="371463" y="469919"/>
                    </a:lnTo>
                    <a:lnTo>
                      <a:pt x="362604" y="542785"/>
                    </a:lnTo>
                    <a:cubicBezTo>
                      <a:pt x="358895" y="571518"/>
                      <a:pt x="342222" y="596967"/>
                      <a:pt x="317361" y="611842"/>
                    </a:cubicBezTo>
                    <a:cubicBezTo>
                      <a:pt x="305994" y="691978"/>
                      <a:pt x="294246" y="772338"/>
                      <a:pt x="282118" y="852919"/>
                    </a:cubicBezTo>
                    <a:lnTo>
                      <a:pt x="278880" y="874351"/>
                    </a:lnTo>
                    <a:lnTo>
                      <a:pt x="278022" y="879685"/>
                    </a:lnTo>
                    <a:cubicBezTo>
                      <a:pt x="277594" y="882905"/>
                      <a:pt x="276925" y="886089"/>
                      <a:pt x="276022" y="889210"/>
                    </a:cubicBezTo>
                    <a:cubicBezTo>
                      <a:pt x="270115" y="909192"/>
                      <a:pt x="253800" y="924375"/>
                      <a:pt x="233445" y="928834"/>
                    </a:cubicBezTo>
                    <a:cubicBezTo>
                      <a:pt x="230317" y="929568"/>
                      <a:pt x="227129" y="930015"/>
                      <a:pt x="223920" y="930167"/>
                    </a:cubicBezTo>
                    <a:cubicBezTo>
                      <a:pt x="219825" y="930167"/>
                      <a:pt x="219253" y="930167"/>
                      <a:pt x="217158" y="930167"/>
                    </a:cubicBezTo>
                    <a:lnTo>
                      <a:pt x="206299" y="930167"/>
                    </a:lnTo>
                    <a:lnTo>
                      <a:pt x="158674" y="931024"/>
                    </a:lnTo>
                    <a:lnTo>
                      <a:pt x="153054" y="931024"/>
                    </a:lnTo>
                    <a:cubicBezTo>
                      <a:pt x="151245" y="931024"/>
                      <a:pt x="149340" y="931024"/>
                      <a:pt x="147530" y="930358"/>
                    </a:cubicBezTo>
                    <a:cubicBezTo>
                      <a:pt x="143861" y="929741"/>
                      <a:pt x="140257" y="928785"/>
                      <a:pt x="136767" y="927500"/>
                    </a:cubicBezTo>
                    <a:cubicBezTo>
                      <a:pt x="129714" y="924916"/>
                      <a:pt x="123241" y="920967"/>
                      <a:pt x="117717" y="915880"/>
                    </a:cubicBezTo>
                    <a:cubicBezTo>
                      <a:pt x="112212" y="910785"/>
                      <a:pt x="107749" y="904672"/>
                      <a:pt x="104572" y="897877"/>
                    </a:cubicBezTo>
                    <a:cubicBezTo>
                      <a:pt x="102980" y="894487"/>
                      <a:pt x="101735" y="890945"/>
                      <a:pt x="100857" y="887305"/>
                    </a:cubicBezTo>
                    <a:cubicBezTo>
                      <a:pt x="100165" y="884350"/>
                      <a:pt x="99625" y="881361"/>
                      <a:pt x="99238" y="878351"/>
                    </a:cubicBezTo>
                    <a:lnTo>
                      <a:pt x="86379" y="784054"/>
                    </a:lnTo>
                    <a:cubicBezTo>
                      <a:pt x="78505" y="725887"/>
                      <a:pt x="71076" y="667690"/>
                      <a:pt x="64091" y="609460"/>
                    </a:cubicBezTo>
                    <a:cubicBezTo>
                      <a:pt x="53127" y="602887"/>
                      <a:pt x="43628" y="594134"/>
                      <a:pt x="36183" y="583743"/>
                    </a:cubicBezTo>
                    <a:cubicBezTo>
                      <a:pt x="30847" y="576218"/>
                      <a:pt x="26672" y="567934"/>
                      <a:pt x="23800" y="559168"/>
                    </a:cubicBezTo>
                    <a:cubicBezTo>
                      <a:pt x="22419" y="554802"/>
                      <a:pt x="21337" y="550346"/>
                      <a:pt x="20562" y="545833"/>
                    </a:cubicBezTo>
                    <a:lnTo>
                      <a:pt x="19704" y="539547"/>
                    </a:lnTo>
                    <a:lnTo>
                      <a:pt x="19133" y="534594"/>
                    </a:lnTo>
                    <a:close/>
                    <a:moveTo>
                      <a:pt x="188297" y="331997"/>
                    </a:moveTo>
                    <a:lnTo>
                      <a:pt x="188297" y="331997"/>
                    </a:lnTo>
                    <a:cubicBezTo>
                      <a:pt x="188297" y="331997"/>
                      <a:pt x="188297" y="331997"/>
                      <a:pt x="188297" y="331997"/>
                    </a:cubicBezTo>
                    <a:close/>
                    <a:moveTo>
                      <a:pt x="915054" y="412293"/>
                    </a:moveTo>
                    <a:cubicBezTo>
                      <a:pt x="921245" y="453556"/>
                      <a:pt x="902588" y="494600"/>
                      <a:pt x="867429" y="517068"/>
                    </a:cubicBezTo>
                    <a:cubicBezTo>
                      <a:pt x="850362" y="527992"/>
                      <a:pt x="830543" y="533839"/>
                      <a:pt x="810279" y="533927"/>
                    </a:cubicBezTo>
                    <a:cubicBezTo>
                      <a:pt x="792535" y="533908"/>
                      <a:pt x="775091" y="529350"/>
                      <a:pt x="759606" y="520687"/>
                    </a:cubicBezTo>
                    <a:lnTo>
                      <a:pt x="761797" y="556120"/>
                    </a:lnTo>
                    <a:lnTo>
                      <a:pt x="763416" y="584695"/>
                    </a:lnTo>
                    <a:lnTo>
                      <a:pt x="763416" y="591839"/>
                    </a:lnTo>
                    <a:lnTo>
                      <a:pt x="763416" y="595363"/>
                    </a:lnTo>
                    <a:lnTo>
                      <a:pt x="763416" y="598411"/>
                    </a:lnTo>
                    <a:cubicBezTo>
                      <a:pt x="763508" y="599871"/>
                      <a:pt x="763508" y="601334"/>
                      <a:pt x="763416" y="602793"/>
                    </a:cubicBezTo>
                    <a:cubicBezTo>
                      <a:pt x="762817" y="614732"/>
                      <a:pt x="757216" y="625866"/>
                      <a:pt x="747986" y="633463"/>
                    </a:cubicBezTo>
                    <a:cubicBezTo>
                      <a:pt x="743380" y="637247"/>
                      <a:pt x="738024" y="640006"/>
                      <a:pt x="732270" y="641560"/>
                    </a:cubicBezTo>
                    <a:cubicBezTo>
                      <a:pt x="729404" y="642316"/>
                      <a:pt x="726467" y="642764"/>
                      <a:pt x="723507" y="642893"/>
                    </a:cubicBezTo>
                    <a:cubicBezTo>
                      <a:pt x="722047" y="642988"/>
                      <a:pt x="720584" y="642988"/>
                      <a:pt x="719125" y="642893"/>
                    </a:cubicBezTo>
                    <a:lnTo>
                      <a:pt x="716077" y="642893"/>
                    </a:lnTo>
                    <a:lnTo>
                      <a:pt x="701885" y="641655"/>
                    </a:lnTo>
                    <a:lnTo>
                      <a:pt x="673310" y="639178"/>
                    </a:lnTo>
                    <a:lnTo>
                      <a:pt x="633591" y="635654"/>
                    </a:lnTo>
                    <a:cubicBezTo>
                      <a:pt x="641967" y="649319"/>
                      <a:pt x="646902" y="664811"/>
                      <a:pt x="647973" y="680803"/>
                    </a:cubicBezTo>
                    <a:cubicBezTo>
                      <a:pt x="649003" y="697758"/>
                      <a:pt x="645726" y="714698"/>
                      <a:pt x="638448" y="730047"/>
                    </a:cubicBezTo>
                    <a:cubicBezTo>
                      <a:pt x="631176" y="745278"/>
                      <a:pt x="620126" y="758395"/>
                      <a:pt x="606349" y="768147"/>
                    </a:cubicBezTo>
                    <a:cubicBezTo>
                      <a:pt x="594325" y="776703"/>
                      <a:pt x="580458" y="782315"/>
                      <a:pt x="565868" y="784530"/>
                    </a:cubicBezTo>
                    <a:cubicBezTo>
                      <a:pt x="551997" y="786382"/>
                      <a:pt x="537887" y="785179"/>
                      <a:pt x="524529" y="781006"/>
                    </a:cubicBezTo>
                    <a:cubicBezTo>
                      <a:pt x="497707" y="772975"/>
                      <a:pt x="475938" y="753272"/>
                      <a:pt x="465284" y="727380"/>
                    </a:cubicBezTo>
                    <a:cubicBezTo>
                      <a:pt x="455581" y="703758"/>
                      <a:pt x="456801" y="677057"/>
                      <a:pt x="468618" y="654418"/>
                    </a:cubicBezTo>
                    <a:cubicBezTo>
                      <a:pt x="471281" y="649334"/>
                      <a:pt x="474474" y="644545"/>
                      <a:pt x="478143" y="640131"/>
                    </a:cubicBezTo>
                    <a:cubicBezTo>
                      <a:pt x="479000" y="638988"/>
                      <a:pt x="480048" y="638035"/>
                      <a:pt x="480905" y="636988"/>
                    </a:cubicBezTo>
                    <a:cubicBezTo>
                      <a:pt x="481591" y="636337"/>
                      <a:pt x="482228" y="635637"/>
                      <a:pt x="482810" y="634892"/>
                    </a:cubicBezTo>
                    <a:cubicBezTo>
                      <a:pt x="483874" y="633481"/>
                      <a:pt x="484621" y="631857"/>
                      <a:pt x="485001" y="630130"/>
                    </a:cubicBezTo>
                    <a:lnTo>
                      <a:pt x="485477" y="626415"/>
                    </a:lnTo>
                    <a:cubicBezTo>
                      <a:pt x="485561" y="625433"/>
                      <a:pt x="485561" y="624444"/>
                      <a:pt x="485477" y="623462"/>
                    </a:cubicBezTo>
                    <a:cubicBezTo>
                      <a:pt x="485402" y="621437"/>
                      <a:pt x="484881" y="619453"/>
                      <a:pt x="483953" y="617652"/>
                    </a:cubicBezTo>
                    <a:cubicBezTo>
                      <a:pt x="481842" y="613642"/>
                      <a:pt x="478084" y="610754"/>
                      <a:pt x="473666" y="609746"/>
                    </a:cubicBezTo>
                    <a:lnTo>
                      <a:pt x="473666" y="609746"/>
                    </a:lnTo>
                    <a:cubicBezTo>
                      <a:pt x="464712" y="608794"/>
                      <a:pt x="456616" y="607841"/>
                      <a:pt x="448615" y="606698"/>
                    </a:cubicBezTo>
                    <a:cubicBezTo>
                      <a:pt x="423088" y="603174"/>
                      <a:pt x="405467" y="597840"/>
                      <a:pt x="418326" y="590220"/>
                    </a:cubicBezTo>
                    <a:cubicBezTo>
                      <a:pt x="431280" y="584368"/>
                      <a:pt x="445190" y="580915"/>
                      <a:pt x="459378" y="580028"/>
                    </a:cubicBezTo>
                    <a:lnTo>
                      <a:pt x="472904" y="580028"/>
                    </a:lnTo>
                    <a:lnTo>
                      <a:pt x="475666" y="580028"/>
                    </a:lnTo>
                    <a:cubicBezTo>
                      <a:pt x="493936" y="581342"/>
                      <a:pt x="509723" y="593284"/>
                      <a:pt x="515957" y="610508"/>
                    </a:cubicBezTo>
                    <a:cubicBezTo>
                      <a:pt x="516976" y="613317"/>
                      <a:pt x="517709" y="616220"/>
                      <a:pt x="518148" y="619176"/>
                    </a:cubicBezTo>
                    <a:cubicBezTo>
                      <a:pt x="518229" y="620635"/>
                      <a:pt x="518229" y="622098"/>
                      <a:pt x="518148" y="623557"/>
                    </a:cubicBezTo>
                    <a:lnTo>
                      <a:pt x="518148" y="630606"/>
                    </a:lnTo>
                    <a:cubicBezTo>
                      <a:pt x="518134" y="633809"/>
                      <a:pt x="517783" y="637002"/>
                      <a:pt x="517100" y="640131"/>
                    </a:cubicBezTo>
                    <a:cubicBezTo>
                      <a:pt x="515868" y="645616"/>
                      <a:pt x="513676" y="650841"/>
                      <a:pt x="510623" y="655561"/>
                    </a:cubicBezTo>
                    <a:lnTo>
                      <a:pt x="506527" y="661276"/>
                    </a:lnTo>
                    <a:cubicBezTo>
                      <a:pt x="505765" y="662419"/>
                      <a:pt x="505003" y="663658"/>
                      <a:pt x="504336" y="664896"/>
                    </a:cubicBezTo>
                    <a:cubicBezTo>
                      <a:pt x="498833" y="674703"/>
                      <a:pt x="496976" y="686141"/>
                      <a:pt x="499098" y="697186"/>
                    </a:cubicBezTo>
                    <a:cubicBezTo>
                      <a:pt x="501131" y="708303"/>
                      <a:pt x="506914" y="718388"/>
                      <a:pt x="515481" y="725761"/>
                    </a:cubicBezTo>
                    <a:cubicBezTo>
                      <a:pt x="519798" y="729375"/>
                      <a:pt x="524650" y="732299"/>
                      <a:pt x="529863" y="734428"/>
                    </a:cubicBezTo>
                    <a:cubicBezTo>
                      <a:pt x="535133" y="736328"/>
                      <a:pt x="540652" y="737451"/>
                      <a:pt x="546246" y="737762"/>
                    </a:cubicBezTo>
                    <a:cubicBezTo>
                      <a:pt x="557561" y="738253"/>
                      <a:pt x="568708" y="734895"/>
                      <a:pt x="577869" y="728237"/>
                    </a:cubicBezTo>
                    <a:cubicBezTo>
                      <a:pt x="586871" y="721528"/>
                      <a:pt x="593321" y="711954"/>
                      <a:pt x="596157" y="701091"/>
                    </a:cubicBezTo>
                    <a:cubicBezTo>
                      <a:pt x="599019" y="690207"/>
                      <a:pt x="598043" y="678669"/>
                      <a:pt x="593395" y="668420"/>
                    </a:cubicBezTo>
                    <a:cubicBezTo>
                      <a:pt x="592212" y="665878"/>
                      <a:pt x="590842" y="663427"/>
                      <a:pt x="589299" y="661086"/>
                    </a:cubicBezTo>
                    <a:lnTo>
                      <a:pt x="588061" y="659371"/>
                    </a:lnTo>
                    <a:lnTo>
                      <a:pt x="586632" y="657371"/>
                    </a:lnTo>
                    <a:cubicBezTo>
                      <a:pt x="585870" y="656323"/>
                      <a:pt x="585204" y="655180"/>
                      <a:pt x="584442" y="654037"/>
                    </a:cubicBezTo>
                    <a:cubicBezTo>
                      <a:pt x="581491" y="649050"/>
                      <a:pt x="579489" y="643561"/>
                      <a:pt x="578536" y="637845"/>
                    </a:cubicBezTo>
                    <a:cubicBezTo>
                      <a:pt x="578298" y="636330"/>
                      <a:pt x="578139" y="634805"/>
                      <a:pt x="578060" y="633273"/>
                    </a:cubicBezTo>
                    <a:lnTo>
                      <a:pt x="578060" y="625367"/>
                    </a:lnTo>
                    <a:cubicBezTo>
                      <a:pt x="578402" y="606957"/>
                      <a:pt x="589622" y="590501"/>
                      <a:pt x="606635" y="583457"/>
                    </a:cubicBezTo>
                    <a:lnTo>
                      <a:pt x="607397" y="583457"/>
                    </a:lnTo>
                    <a:cubicBezTo>
                      <a:pt x="611283" y="581725"/>
                      <a:pt x="615535" y="580973"/>
                      <a:pt x="619779" y="581266"/>
                    </a:cubicBezTo>
                    <a:lnTo>
                      <a:pt x="678453" y="585457"/>
                    </a:lnTo>
                    <a:lnTo>
                      <a:pt x="707790" y="587648"/>
                    </a:lnTo>
                    <a:lnTo>
                      <a:pt x="709791" y="587648"/>
                    </a:lnTo>
                    <a:lnTo>
                      <a:pt x="708076" y="559740"/>
                    </a:lnTo>
                    <a:lnTo>
                      <a:pt x="704647" y="501256"/>
                    </a:lnTo>
                    <a:cubicBezTo>
                      <a:pt x="704362" y="499107"/>
                      <a:pt x="704362" y="496929"/>
                      <a:pt x="704647" y="494779"/>
                    </a:cubicBezTo>
                    <a:lnTo>
                      <a:pt x="704647" y="494779"/>
                    </a:lnTo>
                    <a:cubicBezTo>
                      <a:pt x="708672" y="475829"/>
                      <a:pt x="724592" y="461725"/>
                      <a:pt x="743890" y="460013"/>
                    </a:cubicBezTo>
                    <a:cubicBezTo>
                      <a:pt x="748199" y="459626"/>
                      <a:pt x="752535" y="459626"/>
                      <a:pt x="756844" y="460013"/>
                    </a:cubicBezTo>
                    <a:cubicBezTo>
                      <a:pt x="762833" y="460771"/>
                      <a:pt x="768604" y="462749"/>
                      <a:pt x="773799" y="465823"/>
                    </a:cubicBezTo>
                    <a:cubicBezTo>
                      <a:pt x="776330" y="467410"/>
                      <a:pt x="778778" y="469127"/>
                      <a:pt x="781133" y="470967"/>
                    </a:cubicBezTo>
                    <a:cubicBezTo>
                      <a:pt x="783767" y="472874"/>
                      <a:pt x="786573" y="474532"/>
                      <a:pt x="789515" y="475920"/>
                    </a:cubicBezTo>
                    <a:cubicBezTo>
                      <a:pt x="801469" y="481423"/>
                      <a:pt x="815029" y="482339"/>
                      <a:pt x="827615" y="478492"/>
                    </a:cubicBezTo>
                    <a:cubicBezTo>
                      <a:pt x="840808" y="474293"/>
                      <a:pt x="852061" y="465508"/>
                      <a:pt x="859333" y="453727"/>
                    </a:cubicBezTo>
                    <a:cubicBezTo>
                      <a:pt x="866731" y="441231"/>
                      <a:pt x="869432" y="426506"/>
                      <a:pt x="866953" y="412198"/>
                    </a:cubicBezTo>
                    <a:cubicBezTo>
                      <a:pt x="867561" y="410915"/>
                      <a:pt x="868039" y="409574"/>
                      <a:pt x="868382" y="408197"/>
                    </a:cubicBezTo>
                    <a:cubicBezTo>
                      <a:pt x="868382" y="409626"/>
                      <a:pt x="868382" y="411150"/>
                      <a:pt x="867810" y="412483"/>
                    </a:cubicBezTo>
                    <a:cubicBezTo>
                      <a:pt x="861245" y="388420"/>
                      <a:pt x="840206" y="371124"/>
                      <a:pt x="815328" y="369335"/>
                    </a:cubicBezTo>
                    <a:cubicBezTo>
                      <a:pt x="803411" y="368392"/>
                      <a:pt x="791504" y="371261"/>
                      <a:pt x="781323" y="377527"/>
                    </a:cubicBezTo>
                    <a:lnTo>
                      <a:pt x="777609" y="380003"/>
                    </a:lnTo>
                    <a:lnTo>
                      <a:pt x="775799" y="381337"/>
                    </a:lnTo>
                    <a:cubicBezTo>
                      <a:pt x="774282" y="382487"/>
                      <a:pt x="772691" y="383537"/>
                      <a:pt x="771036" y="384480"/>
                    </a:cubicBezTo>
                    <a:cubicBezTo>
                      <a:pt x="767266" y="386715"/>
                      <a:pt x="763143" y="388294"/>
                      <a:pt x="758844" y="389147"/>
                    </a:cubicBezTo>
                    <a:cubicBezTo>
                      <a:pt x="756643" y="389533"/>
                      <a:pt x="754411" y="389724"/>
                      <a:pt x="752177" y="389719"/>
                    </a:cubicBezTo>
                    <a:lnTo>
                      <a:pt x="746462" y="389719"/>
                    </a:lnTo>
                    <a:lnTo>
                      <a:pt x="743604" y="389147"/>
                    </a:lnTo>
                    <a:cubicBezTo>
                      <a:pt x="741372" y="388842"/>
                      <a:pt x="739171" y="388333"/>
                      <a:pt x="737032" y="387623"/>
                    </a:cubicBezTo>
                    <a:cubicBezTo>
                      <a:pt x="723893" y="383467"/>
                      <a:pt x="714023" y="372540"/>
                      <a:pt x="711219" y="359048"/>
                    </a:cubicBezTo>
                    <a:lnTo>
                      <a:pt x="711219" y="359048"/>
                    </a:lnTo>
                    <a:cubicBezTo>
                      <a:pt x="711002" y="357373"/>
                      <a:pt x="711002" y="355675"/>
                      <a:pt x="711219" y="354000"/>
                    </a:cubicBezTo>
                    <a:lnTo>
                      <a:pt x="714744" y="295612"/>
                    </a:lnTo>
                    <a:lnTo>
                      <a:pt x="716553" y="266370"/>
                    </a:lnTo>
                    <a:lnTo>
                      <a:pt x="716553" y="260941"/>
                    </a:lnTo>
                    <a:lnTo>
                      <a:pt x="707505" y="261703"/>
                    </a:lnTo>
                    <a:lnTo>
                      <a:pt x="678358" y="264084"/>
                    </a:lnTo>
                    <a:lnTo>
                      <a:pt x="619779" y="268561"/>
                    </a:lnTo>
                    <a:cubicBezTo>
                      <a:pt x="616536" y="268856"/>
                      <a:pt x="613269" y="268365"/>
                      <a:pt x="610254" y="267132"/>
                    </a:cubicBezTo>
                    <a:lnTo>
                      <a:pt x="609207" y="267132"/>
                    </a:lnTo>
                    <a:cubicBezTo>
                      <a:pt x="595513" y="261316"/>
                      <a:pt x="586014" y="248577"/>
                      <a:pt x="584346" y="233794"/>
                    </a:cubicBezTo>
                    <a:cubicBezTo>
                      <a:pt x="584260" y="232176"/>
                      <a:pt x="584260" y="230555"/>
                      <a:pt x="584346" y="228937"/>
                    </a:cubicBezTo>
                    <a:lnTo>
                      <a:pt x="584346" y="225412"/>
                    </a:lnTo>
                    <a:cubicBezTo>
                      <a:pt x="584346" y="224460"/>
                      <a:pt x="584346" y="223507"/>
                      <a:pt x="584346" y="222555"/>
                    </a:cubicBezTo>
                    <a:cubicBezTo>
                      <a:pt x="584472" y="220698"/>
                      <a:pt x="584727" y="218852"/>
                      <a:pt x="585108" y="217030"/>
                    </a:cubicBezTo>
                    <a:cubicBezTo>
                      <a:pt x="585896" y="213725"/>
                      <a:pt x="587079" y="210528"/>
                      <a:pt x="588633" y="207505"/>
                    </a:cubicBezTo>
                    <a:cubicBezTo>
                      <a:pt x="589379" y="206033"/>
                      <a:pt x="590206" y="204602"/>
                      <a:pt x="591109" y="203219"/>
                    </a:cubicBezTo>
                    <a:lnTo>
                      <a:pt x="593109" y="200362"/>
                    </a:lnTo>
                    <a:cubicBezTo>
                      <a:pt x="598040" y="193492"/>
                      <a:pt x="601302" y="185566"/>
                      <a:pt x="602634" y="177216"/>
                    </a:cubicBezTo>
                    <a:cubicBezTo>
                      <a:pt x="604226" y="168084"/>
                      <a:pt x="603572" y="158702"/>
                      <a:pt x="600729" y="149879"/>
                    </a:cubicBezTo>
                    <a:cubicBezTo>
                      <a:pt x="594641" y="132455"/>
                      <a:pt x="580410" y="119113"/>
                      <a:pt x="562629" y="114160"/>
                    </a:cubicBezTo>
                    <a:cubicBezTo>
                      <a:pt x="553884" y="111721"/>
                      <a:pt x="544700" y="111298"/>
                      <a:pt x="535769" y="112922"/>
                    </a:cubicBezTo>
                    <a:cubicBezTo>
                      <a:pt x="517320" y="116871"/>
                      <a:pt x="502061" y="129772"/>
                      <a:pt x="495097" y="147307"/>
                    </a:cubicBezTo>
                    <a:cubicBezTo>
                      <a:pt x="487829" y="165425"/>
                      <a:pt x="490193" y="185986"/>
                      <a:pt x="501384" y="201981"/>
                    </a:cubicBezTo>
                    <a:lnTo>
                      <a:pt x="502527" y="203600"/>
                    </a:lnTo>
                    <a:lnTo>
                      <a:pt x="503955" y="205981"/>
                    </a:lnTo>
                    <a:cubicBezTo>
                      <a:pt x="504908" y="207631"/>
                      <a:pt x="505736" y="209351"/>
                      <a:pt x="506432" y="211125"/>
                    </a:cubicBezTo>
                    <a:cubicBezTo>
                      <a:pt x="507903" y="214832"/>
                      <a:pt x="508741" y="218760"/>
                      <a:pt x="508908" y="222745"/>
                    </a:cubicBezTo>
                    <a:cubicBezTo>
                      <a:pt x="508908" y="227222"/>
                      <a:pt x="508908" y="226174"/>
                      <a:pt x="508908" y="230175"/>
                    </a:cubicBezTo>
                    <a:cubicBezTo>
                      <a:pt x="507729" y="247889"/>
                      <a:pt x="493224" y="261774"/>
                      <a:pt x="475476" y="262179"/>
                    </a:cubicBezTo>
                    <a:lnTo>
                      <a:pt x="473952" y="262179"/>
                    </a:lnTo>
                    <a:cubicBezTo>
                      <a:pt x="439757" y="257035"/>
                      <a:pt x="418326" y="249034"/>
                      <a:pt x="416040" y="240176"/>
                    </a:cubicBezTo>
                    <a:cubicBezTo>
                      <a:pt x="413754" y="231318"/>
                      <a:pt x="433566" y="226174"/>
                      <a:pt x="462998" y="223888"/>
                    </a:cubicBezTo>
                    <a:cubicBezTo>
                      <a:pt x="461664" y="221983"/>
                      <a:pt x="460426" y="220078"/>
                      <a:pt x="459188" y="218078"/>
                    </a:cubicBezTo>
                    <a:cubicBezTo>
                      <a:pt x="450845" y="204322"/>
                      <a:pt x="445882" y="188784"/>
                      <a:pt x="444710" y="172739"/>
                    </a:cubicBezTo>
                    <a:cubicBezTo>
                      <a:pt x="443941" y="162269"/>
                      <a:pt x="444712" y="151743"/>
                      <a:pt x="446996" y="141497"/>
                    </a:cubicBezTo>
                    <a:cubicBezTo>
                      <a:pt x="449455" y="130946"/>
                      <a:pt x="453570" y="120852"/>
                      <a:pt x="459188" y="111589"/>
                    </a:cubicBezTo>
                    <a:cubicBezTo>
                      <a:pt x="470483" y="92839"/>
                      <a:pt x="487325" y="78060"/>
                      <a:pt x="507384" y="69298"/>
                    </a:cubicBezTo>
                    <a:cubicBezTo>
                      <a:pt x="548751" y="51348"/>
                      <a:pt x="596927" y="61166"/>
                      <a:pt x="627971" y="93872"/>
                    </a:cubicBezTo>
                    <a:cubicBezTo>
                      <a:pt x="643243" y="110036"/>
                      <a:pt x="653041" y="130598"/>
                      <a:pt x="655974" y="152641"/>
                    </a:cubicBezTo>
                    <a:cubicBezTo>
                      <a:pt x="658846" y="173301"/>
                      <a:pt x="655531" y="194348"/>
                      <a:pt x="646449" y="213125"/>
                    </a:cubicBezTo>
                    <a:lnTo>
                      <a:pt x="718173" y="208553"/>
                    </a:lnTo>
                    <a:cubicBezTo>
                      <a:pt x="741859" y="206649"/>
                      <a:pt x="763056" y="223209"/>
                      <a:pt x="766941" y="246653"/>
                    </a:cubicBezTo>
                    <a:cubicBezTo>
                      <a:pt x="767396" y="249423"/>
                      <a:pt x="767587" y="252229"/>
                      <a:pt x="767512" y="255035"/>
                    </a:cubicBezTo>
                    <a:lnTo>
                      <a:pt x="767512" y="259131"/>
                    </a:lnTo>
                    <a:lnTo>
                      <a:pt x="767512" y="260655"/>
                    </a:lnTo>
                    <a:lnTo>
                      <a:pt x="767036" y="266941"/>
                    </a:lnTo>
                    <a:lnTo>
                      <a:pt x="765988" y="279514"/>
                    </a:lnTo>
                    <a:lnTo>
                      <a:pt x="761702" y="329616"/>
                    </a:lnTo>
                    <a:lnTo>
                      <a:pt x="761702" y="334664"/>
                    </a:lnTo>
                    <a:cubicBezTo>
                      <a:pt x="804804" y="311260"/>
                      <a:pt x="858357" y="320699"/>
                      <a:pt x="890861" y="357429"/>
                    </a:cubicBezTo>
                    <a:cubicBezTo>
                      <a:pt x="904200" y="372905"/>
                      <a:pt x="912623" y="392007"/>
                      <a:pt x="915054" y="412293"/>
                    </a:cubicBezTo>
                    <a:close/>
                    <a:moveTo>
                      <a:pt x="474618" y="223412"/>
                    </a:moveTo>
                    <a:lnTo>
                      <a:pt x="472523" y="223412"/>
                    </a:lnTo>
                    <a:cubicBezTo>
                      <a:pt x="471622" y="223144"/>
                      <a:pt x="470662" y="223144"/>
                      <a:pt x="469761" y="223412"/>
                    </a:cubicBezTo>
                    <a:close/>
                    <a:moveTo>
                      <a:pt x="748843" y="512972"/>
                    </a:moveTo>
                    <a:lnTo>
                      <a:pt x="748843" y="512972"/>
                    </a:lnTo>
                    <a:close/>
                  </a:path>
                </a:pathLst>
              </a:custGeom>
              <a:solidFill>
                <a:srgbClr val="00B1B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grpSp>
          <p:nvGrpSpPr>
            <p:cNvPr id="201" name="Group 200">
              <a:extLst>
                <a:ext uri="{FF2B5EF4-FFF2-40B4-BE49-F238E27FC236}">
                  <a16:creationId xmlns:a16="http://schemas.microsoft.com/office/drawing/2014/main" id="{2F179817-9D76-494C-AF62-C0A0CF079FDF}"/>
                </a:ext>
              </a:extLst>
            </p:cNvPr>
            <p:cNvGrpSpPr/>
            <p:nvPr/>
          </p:nvGrpSpPr>
          <p:grpSpPr>
            <a:xfrm>
              <a:off x="3517259" y="9139056"/>
              <a:ext cx="3419368" cy="464961"/>
              <a:chOff x="3563943" y="9139056"/>
              <a:chExt cx="3419368" cy="464961"/>
            </a:xfrm>
          </p:grpSpPr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F5E994A2-2F47-47B8-9CBE-4A50293891A5}"/>
                  </a:ext>
                </a:extLst>
              </p:cNvPr>
              <p:cNvSpPr txBox="1"/>
              <p:nvPr/>
            </p:nvSpPr>
            <p:spPr>
              <a:xfrm>
                <a:off x="4162565" y="9139056"/>
                <a:ext cx="2820746" cy="464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00557F"/>
                    </a:solidFill>
                    <a:latin typeface="Museo 500" panose="02000000000000000000" pitchFamily="50" charset="0"/>
                  </a:rPr>
                  <a:t>Mileage reimbursement when traveling to a new assignment </a:t>
                </a:r>
                <a:endParaRPr lang="en-US" sz="1400" dirty="0">
                  <a:solidFill>
                    <a:srgbClr val="00557F"/>
                  </a:solidFill>
                  <a:latin typeface="Museo 500" panose="02000000000000000000" pitchFamily="50" charset="0"/>
                </a:endParaRPr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604E0FD6-3DDF-41FB-9868-2882050EBE00}"/>
                  </a:ext>
                </a:extLst>
              </p:cNvPr>
              <p:cNvSpPr/>
              <p:nvPr/>
            </p:nvSpPr>
            <p:spPr>
              <a:xfrm>
                <a:off x="3563943" y="9190272"/>
                <a:ext cx="398156" cy="398202"/>
              </a:xfrm>
              <a:custGeom>
                <a:avLst/>
                <a:gdLst>
                  <a:gd name="connsiteX0" fmla="*/ 19908 w 826866"/>
                  <a:gd name="connsiteY0" fmla="*/ 458534 h 826961"/>
                  <a:gd name="connsiteX1" fmla="*/ 34290 w 826866"/>
                  <a:gd name="connsiteY1" fmla="*/ 464058 h 826961"/>
                  <a:gd name="connsiteX2" fmla="*/ 50292 w 826866"/>
                  <a:gd name="connsiteY2" fmla="*/ 600361 h 826961"/>
                  <a:gd name="connsiteX3" fmla="*/ 52102 w 826866"/>
                  <a:gd name="connsiteY3" fmla="*/ 687229 h 826961"/>
                  <a:gd name="connsiteX4" fmla="*/ 50673 w 826866"/>
                  <a:gd name="connsiteY4" fmla="*/ 734187 h 826961"/>
                  <a:gd name="connsiteX5" fmla="*/ 50007 w 826866"/>
                  <a:gd name="connsiteY5" fmla="*/ 746189 h 826961"/>
                  <a:gd name="connsiteX6" fmla="*/ 50007 w 826866"/>
                  <a:gd name="connsiteY6" fmla="*/ 753142 h 826961"/>
                  <a:gd name="connsiteX7" fmla="*/ 77629 w 826866"/>
                  <a:gd name="connsiteY7" fmla="*/ 775335 h 826961"/>
                  <a:gd name="connsiteX8" fmla="*/ 102108 w 826866"/>
                  <a:gd name="connsiteY8" fmla="*/ 773430 h 826961"/>
                  <a:gd name="connsiteX9" fmla="*/ 128112 w 826866"/>
                  <a:gd name="connsiteY9" fmla="*/ 771811 h 826961"/>
                  <a:gd name="connsiteX10" fmla="*/ 234506 w 826866"/>
                  <a:gd name="connsiteY10" fmla="*/ 770097 h 826961"/>
                  <a:gd name="connsiteX11" fmla="*/ 288417 w 826866"/>
                  <a:gd name="connsiteY11" fmla="*/ 772382 h 826961"/>
                  <a:gd name="connsiteX12" fmla="*/ 301943 w 826866"/>
                  <a:gd name="connsiteY12" fmla="*/ 773240 h 826961"/>
                  <a:gd name="connsiteX13" fmla="*/ 308706 w 826866"/>
                  <a:gd name="connsiteY13" fmla="*/ 773716 h 826961"/>
                  <a:gd name="connsiteX14" fmla="*/ 312230 w 826866"/>
                  <a:gd name="connsiteY14" fmla="*/ 773716 h 826961"/>
                  <a:gd name="connsiteX15" fmla="*/ 324231 w 826866"/>
                  <a:gd name="connsiteY15" fmla="*/ 770001 h 826961"/>
                  <a:gd name="connsiteX16" fmla="*/ 335852 w 826866"/>
                  <a:gd name="connsiteY16" fmla="*/ 748475 h 826961"/>
                  <a:gd name="connsiteX17" fmla="*/ 333090 w 826866"/>
                  <a:gd name="connsiteY17" fmla="*/ 696468 h 826961"/>
                  <a:gd name="connsiteX18" fmla="*/ 334518 w 826866"/>
                  <a:gd name="connsiteY18" fmla="*/ 686943 h 826961"/>
                  <a:gd name="connsiteX19" fmla="*/ 359283 w 826866"/>
                  <a:gd name="connsiteY19" fmla="*/ 662559 h 826961"/>
                  <a:gd name="connsiteX20" fmla="*/ 368046 w 826866"/>
                  <a:gd name="connsiteY20" fmla="*/ 660464 h 826961"/>
                  <a:gd name="connsiteX21" fmla="*/ 372523 w 826866"/>
                  <a:gd name="connsiteY21" fmla="*/ 660464 h 826961"/>
                  <a:gd name="connsiteX22" fmla="*/ 376333 w 826866"/>
                  <a:gd name="connsiteY22" fmla="*/ 660464 h 826961"/>
                  <a:gd name="connsiteX23" fmla="*/ 380524 w 826866"/>
                  <a:gd name="connsiteY23" fmla="*/ 660464 h 826961"/>
                  <a:gd name="connsiteX24" fmla="*/ 389287 w 826866"/>
                  <a:gd name="connsiteY24" fmla="*/ 662369 h 826961"/>
                  <a:gd name="connsiteX25" fmla="*/ 396907 w 826866"/>
                  <a:gd name="connsiteY25" fmla="*/ 665798 h 826961"/>
                  <a:gd name="connsiteX26" fmla="*/ 400241 w 826866"/>
                  <a:gd name="connsiteY26" fmla="*/ 667893 h 826961"/>
                  <a:gd name="connsiteX27" fmla="*/ 402241 w 826866"/>
                  <a:gd name="connsiteY27" fmla="*/ 669322 h 826961"/>
                  <a:gd name="connsiteX28" fmla="*/ 405861 w 826866"/>
                  <a:gd name="connsiteY28" fmla="*/ 671799 h 826961"/>
                  <a:gd name="connsiteX29" fmla="*/ 413481 w 826866"/>
                  <a:gd name="connsiteY29" fmla="*/ 675608 h 826961"/>
                  <a:gd name="connsiteX30" fmla="*/ 446342 w 826866"/>
                  <a:gd name="connsiteY30" fmla="*/ 675608 h 826961"/>
                  <a:gd name="connsiteX31" fmla="*/ 470631 w 826866"/>
                  <a:gd name="connsiteY31" fmla="*/ 653701 h 826961"/>
                  <a:gd name="connsiteX32" fmla="*/ 475012 w 826866"/>
                  <a:gd name="connsiteY32" fmla="*/ 622078 h 826961"/>
                  <a:gd name="connsiteX33" fmla="*/ 459010 w 826866"/>
                  <a:gd name="connsiteY33" fmla="*/ 595217 h 826961"/>
                  <a:gd name="connsiteX34" fmla="*/ 401860 w 826866"/>
                  <a:gd name="connsiteY34" fmla="*/ 590074 h 826961"/>
                  <a:gd name="connsiteX35" fmla="*/ 398717 w 826866"/>
                  <a:gd name="connsiteY35" fmla="*/ 591979 h 826961"/>
                  <a:gd name="connsiteX36" fmla="*/ 395764 w 826866"/>
                  <a:gd name="connsiteY36" fmla="*/ 593884 h 826961"/>
                  <a:gd name="connsiteX37" fmla="*/ 391192 w 826866"/>
                  <a:gd name="connsiteY37" fmla="*/ 596360 h 826961"/>
                  <a:gd name="connsiteX38" fmla="*/ 380524 w 826866"/>
                  <a:gd name="connsiteY38" fmla="*/ 599313 h 826961"/>
                  <a:gd name="connsiteX39" fmla="*/ 377667 w 826866"/>
                  <a:gd name="connsiteY39" fmla="*/ 599313 h 826961"/>
                  <a:gd name="connsiteX40" fmla="*/ 373285 w 826866"/>
                  <a:gd name="connsiteY40" fmla="*/ 599313 h 826961"/>
                  <a:gd name="connsiteX41" fmla="*/ 353378 w 826866"/>
                  <a:gd name="connsiteY41" fmla="*/ 592836 h 826961"/>
                  <a:gd name="connsiteX42" fmla="*/ 341091 w 826866"/>
                  <a:gd name="connsiteY42" fmla="*/ 576453 h 826961"/>
                  <a:gd name="connsiteX43" fmla="*/ 341091 w 826866"/>
                  <a:gd name="connsiteY43" fmla="*/ 575501 h 826961"/>
                  <a:gd name="connsiteX44" fmla="*/ 340233 w 826866"/>
                  <a:gd name="connsiteY44" fmla="*/ 569214 h 826961"/>
                  <a:gd name="connsiteX45" fmla="*/ 353664 w 826866"/>
                  <a:gd name="connsiteY45" fmla="*/ 465487 h 826961"/>
                  <a:gd name="connsiteX46" fmla="*/ 366618 w 826866"/>
                  <a:gd name="connsiteY46" fmla="*/ 459581 h 826961"/>
                  <a:gd name="connsiteX47" fmla="*/ 379667 w 826866"/>
                  <a:gd name="connsiteY47" fmla="*/ 468440 h 826961"/>
                  <a:gd name="connsiteX48" fmla="*/ 377286 w 826866"/>
                  <a:gd name="connsiteY48" fmla="*/ 559022 h 826961"/>
                  <a:gd name="connsiteX49" fmla="*/ 381096 w 826866"/>
                  <a:gd name="connsiteY49" fmla="*/ 556355 h 826961"/>
                  <a:gd name="connsiteX50" fmla="*/ 432531 w 826866"/>
                  <a:gd name="connsiteY50" fmla="*/ 541115 h 826961"/>
                  <a:gd name="connsiteX51" fmla="*/ 520351 w 826866"/>
                  <a:gd name="connsiteY51" fmla="*/ 611124 h 826961"/>
                  <a:gd name="connsiteX52" fmla="*/ 517616 w 826866"/>
                  <a:gd name="connsiteY52" fmla="*/ 665496 h 826961"/>
                  <a:gd name="connsiteX53" fmla="*/ 396050 w 826866"/>
                  <a:gd name="connsiteY53" fmla="*/ 723519 h 826961"/>
                  <a:gd name="connsiteX54" fmla="*/ 386049 w 826866"/>
                  <a:gd name="connsiteY54" fmla="*/ 719138 h 826961"/>
                  <a:gd name="connsiteX55" fmla="*/ 387858 w 826866"/>
                  <a:gd name="connsiteY55" fmla="*/ 747713 h 826961"/>
                  <a:gd name="connsiteX56" fmla="*/ 313849 w 826866"/>
                  <a:gd name="connsiteY56" fmla="*/ 826961 h 826961"/>
                  <a:gd name="connsiteX57" fmla="*/ 304324 w 826866"/>
                  <a:gd name="connsiteY57" fmla="*/ 826961 h 826961"/>
                  <a:gd name="connsiteX58" fmla="*/ 297847 w 826866"/>
                  <a:gd name="connsiteY58" fmla="*/ 826484 h 826961"/>
                  <a:gd name="connsiteX59" fmla="*/ 284798 w 826866"/>
                  <a:gd name="connsiteY59" fmla="*/ 825627 h 826961"/>
                  <a:gd name="connsiteX60" fmla="*/ 232791 w 826866"/>
                  <a:gd name="connsiteY60" fmla="*/ 823055 h 826961"/>
                  <a:gd name="connsiteX61" fmla="*/ 130017 w 826866"/>
                  <a:gd name="connsiteY61" fmla="*/ 823055 h 826961"/>
                  <a:gd name="connsiteX62" fmla="*/ 104871 w 826866"/>
                  <a:gd name="connsiteY62" fmla="*/ 824865 h 826961"/>
                  <a:gd name="connsiteX63" fmla="*/ 92393 w 826866"/>
                  <a:gd name="connsiteY63" fmla="*/ 825532 h 826961"/>
                  <a:gd name="connsiteX64" fmla="*/ 86202 w 826866"/>
                  <a:gd name="connsiteY64" fmla="*/ 825532 h 826961"/>
                  <a:gd name="connsiteX65" fmla="*/ 78772 w 826866"/>
                  <a:gd name="connsiteY65" fmla="*/ 825532 h 826961"/>
                  <a:gd name="connsiteX66" fmla="*/ 15907 w 826866"/>
                  <a:gd name="connsiteY66" fmla="*/ 793528 h 826961"/>
                  <a:gd name="connsiteX67" fmla="*/ 3524 w 826866"/>
                  <a:gd name="connsiteY67" fmla="*/ 760572 h 826961"/>
                  <a:gd name="connsiteX68" fmla="*/ 2953 w 826866"/>
                  <a:gd name="connsiteY68" fmla="*/ 751808 h 826961"/>
                  <a:gd name="connsiteX69" fmla="*/ 2953 w 826866"/>
                  <a:gd name="connsiteY69" fmla="*/ 743617 h 826961"/>
                  <a:gd name="connsiteX70" fmla="*/ 3905 w 826866"/>
                  <a:gd name="connsiteY70" fmla="*/ 731997 h 826961"/>
                  <a:gd name="connsiteX71" fmla="*/ 7525 w 826866"/>
                  <a:gd name="connsiteY71" fmla="*/ 686562 h 826961"/>
                  <a:gd name="connsiteX72" fmla="*/ 11430 w 826866"/>
                  <a:gd name="connsiteY72" fmla="*/ 601123 h 826961"/>
                  <a:gd name="connsiteX73" fmla="*/ 9049 w 826866"/>
                  <a:gd name="connsiteY73" fmla="*/ 466916 h 826961"/>
                  <a:gd name="connsiteX74" fmla="*/ 19908 w 826866"/>
                  <a:gd name="connsiteY74" fmla="*/ 458534 h 826961"/>
                  <a:gd name="connsiteX75" fmla="*/ 638446 w 826866"/>
                  <a:gd name="connsiteY75" fmla="*/ 304039 h 826961"/>
                  <a:gd name="connsiteX76" fmla="*/ 665366 w 826866"/>
                  <a:gd name="connsiteY76" fmla="*/ 309362 h 826961"/>
                  <a:gd name="connsiteX77" fmla="*/ 723424 w 826866"/>
                  <a:gd name="connsiteY77" fmla="*/ 430912 h 826961"/>
                  <a:gd name="connsiteX78" fmla="*/ 719043 w 826866"/>
                  <a:gd name="connsiteY78" fmla="*/ 440913 h 826961"/>
                  <a:gd name="connsiteX79" fmla="*/ 747618 w 826866"/>
                  <a:gd name="connsiteY79" fmla="*/ 439103 h 826961"/>
                  <a:gd name="connsiteX80" fmla="*/ 826866 w 826866"/>
                  <a:gd name="connsiteY80" fmla="*/ 513112 h 826961"/>
                  <a:gd name="connsiteX81" fmla="*/ 826866 w 826866"/>
                  <a:gd name="connsiteY81" fmla="*/ 522637 h 826961"/>
                  <a:gd name="connsiteX82" fmla="*/ 826389 w 826866"/>
                  <a:gd name="connsiteY82" fmla="*/ 529114 h 826961"/>
                  <a:gd name="connsiteX83" fmla="*/ 825532 w 826866"/>
                  <a:gd name="connsiteY83" fmla="*/ 542164 h 826961"/>
                  <a:gd name="connsiteX84" fmla="*/ 823056 w 826866"/>
                  <a:gd name="connsiteY84" fmla="*/ 594170 h 826961"/>
                  <a:gd name="connsiteX85" fmla="*/ 823056 w 826866"/>
                  <a:gd name="connsiteY85" fmla="*/ 696945 h 826961"/>
                  <a:gd name="connsiteX86" fmla="*/ 824866 w 826866"/>
                  <a:gd name="connsiteY86" fmla="*/ 721424 h 826961"/>
                  <a:gd name="connsiteX87" fmla="*/ 825532 w 826866"/>
                  <a:gd name="connsiteY87" fmla="*/ 733902 h 826961"/>
                  <a:gd name="connsiteX88" fmla="*/ 825532 w 826866"/>
                  <a:gd name="connsiteY88" fmla="*/ 740093 h 826961"/>
                  <a:gd name="connsiteX89" fmla="*/ 825532 w 826866"/>
                  <a:gd name="connsiteY89" fmla="*/ 747523 h 826961"/>
                  <a:gd name="connsiteX90" fmla="*/ 793528 w 826866"/>
                  <a:gd name="connsiteY90" fmla="*/ 810388 h 826961"/>
                  <a:gd name="connsiteX91" fmla="*/ 760572 w 826866"/>
                  <a:gd name="connsiteY91" fmla="*/ 823151 h 826961"/>
                  <a:gd name="connsiteX92" fmla="*/ 751809 w 826866"/>
                  <a:gd name="connsiteY92" fmla="*/ 823723 h 826961"/>
                  <a:gd name="connsiteX93" fmla="*/ 743617 w 826866"/>
                  <a:gd name="connsiteY93" fmla="*/ 823723 h 826961"/>
                  <a:gd name="connsiteX94" fmla="*/ 731997 w 826866"/>
                  <a:gd name="connsiteY94" fmla="*/ 822675 h 826961"/>
                  <a:gd name="connsiteX95" fmla="*/ 686562 w 826866"/>
                  <a:gd name="connsiteY95" fmla="*/ 819246 h 826961"/>
                  <a:gd name="connsiteX96" fmla="*/ 602171 w 826866"/>
                  <a:gd name="connsiteY96" fmla="*/ 816103 h 826961"/>
                  <a:gd name="connsiteX97" fmla="*/ 467964 w 826866"/>
                  <a:gd name="connsiteY97" fmla="*/ 818484 h 826961"/>
                  <a:gd name="connsiteX98" fmla="*/ 459582 w 826866"/>
                  <a:gd name="connsiteY98" fmla="*/ 807625 h 826961"/>
                  <a:gd name="connsiteX99" fmla="*/ 465106 w 826866"/>
                  <a:gd name="connsiteY99" fmla="*/ 793243 h 826961"/>
                  <a:gd name="connsiteX100" fmla="*/ 601409 w 826866"/>
                  <a:gd name="connsiteY100" fmla="*/ 777241 h 826961"/>
                  <a:gd name="connsiteX101" fmla="*/ 688277 w 826866"/>
                  <a:gd name="connsiteY101" fmla="*/ 775431 h 826961"/>
                  <a:gd name="connsiteX102" fmla="*/ 734473 w 826866"/>
                  <a:gd name="connsiteY102" fmla="*/ 776288 h 826961"/>
                  <a:gd name="connsiteX103" fmla="*/ 746475 w 826866"/>
                  <a:gd name="connsiteY103" fmla="*/ 776955 h 826961"/>
                  <a:gd name="connsiteX104" fmla="*/ 753428 w 826866"/>
                  <a:gd name="connsiteY104" fmla="*/ 776955 h 826961"/>
                  <a:gd name="connsiteX105" fmla="*/ 775621 w 826866"/>
                  <a:gd name="connsiteY105" fmla="*/ 749332 h 826961"/>
                  <a:gd name="connsiteX106" fmla="*/ 773716 w 826866"/>
                  <a:gd name="connsiteY106" fmla="*/ 724853 h 826961"/>
                  <a:gd name="connsiteX107" fmla="*/ 772097 w 826866"/>
                  <a:gd name="connsiteY107" fmla="*/ 698850 h 826961"/>
                  <a:gd name="connsiteX108" fmla="*/ 770382 w 826866"/>
                  <a:gd name="connsiteY108" fmla="*/ 592456 h 826961"/>
                  <a:gd name="connsiteX109" fmla="*/ 772668 w 826866"/>
                  <a:gd name="connsiteY109" fmla="*/ 538544 h 826961"/>
                  <a:gd name="connsiteX110" fmla="*/ 773526 w 826866"/>
                  <a:gd name="connsiteY110" fmla="*/ 525019 h 826961"/>
                  <a:gd name="connsiteX111" fmla="*/ 774002 w 826866"/>
                  <a:gd name="connsiteY111" fmla="*/ 518256 h 826961"/>
                  <a:gd name="connsiteX112" fmla="*/ 774002 w 826866"/>
                  <a:gd name="connsiteY112" fmla="*/ 514636 h 826961"/>
                  <a:gd name="connsiteX113" fmla="*/ 770287 w 826866"/>
                  <a:gd name="connsiteY113" fmla="*/ 502635 h 826961"/>
                  <a:gd name="connsiteX114" fmla="*/ 748761 w 826866"/>
                  <a:gd name="connsiteY114" fmla="*/ 491014 h 826961"/>
                  <a:gd name="connsiteX115" fmla="*/ 696754 w 826866"/>
                  <a:gd name="connsiteY115" fmla="*/ 493777 h 826961"/>
                  <a:gd name="connsiteX116" fmla="*/ 687229 w 826866"/>
                  <a:gd name="connsiteY116" fmla="*/ 492348 h 826961"/>
                  <a:gd name="connsiteX117" fmla="*/ 662845 w 826866"/>
                  <a:gd name="connsiteY117" fmla="*/ 467583 h 826961"/>
                  <a:gd name="connsiteX118" fmla="*/ 660750 w 826866"/>
                  <a:gd name="connsiteY118" fmla="*/ 458820 h 826961"/>
                  <a:gd name="connsiteX119" fmla="*/ 660750 w 826866"/>
                  <a:gd name="connsiteY119" fmla="*/ 454343 h 826961"/>
                  <a:gd name="connsiteX120" fmla="*/ 660750 w 826866"/>
                  <a:gd name="connsiteY120" fmla="*/ 450533 h 826961"/>
                  <a:gd name="connsiteX121" fmla="*/ 660750 w 826866"/>
                  <a:gd name="connsiteY121" fmla="*/ 446342 h 826961"/>
                  <a:gd name="connsiteX122" fmla="*/ 662655 w 826866"/>
                  <a:gd name="connsiteY122" fmla="*/ 437579 h 826961"/>
                  <a:gd name="connsiteX123" fmla="*/ 666084 w 826866"/>
                  <a:gd name="connsiteY123" fmla="*/ 429959 h 826961"/>
                  <a:gd name="connsiteX124" fmla="*/ 668179 w 826866"/>
                  <a:gd name="connsiteY124" fmla="*/ 426625 h 826961"/>
                  <a:gd name="connsiteX125" fmla="*/ 669608 w 826866"/>
                  <a:gd name="connsiteY125" fmla="*/ 424625 h 826961"/>
                  <a:gd name="connsiteX126" fmla="*/ 672084 w 826866"/>
                  <a:gd name="connsiteY126" fmla="*/ 421006 h 826961"/>
                  <a:gd name="connsiteX127" fmla="*/ 675895 w 826866"/>
                  <a:gd name="connsiteY127" fmla="*/ 413386 h 826961"/>
                  <a:gd name="connsiteX128" fmla="*/ 675895 w 826866"/>
                  <a:gd name="connsiteY128" fmla="*/ 380524 h 826961"/>
                  <a:gd name="connsiteX129" fmla="*/ 653987 w 826866"/>
                  <a:gd name="connsiteY129" fmla="*/ 356236 h 826961"/>
                  <a:gd name="connsiteX130" fmla="*/ 621983 w 826866"/>
                  <a:gd name="connsiteY130" fmla="*/ 351949 h 826961"/>
                  <a:gd name="connsiteX131" fmla="*/ 595122 w 826866"/>
                  <a:gd name="connsiteY131" fmla="*/ 367951 h 826961"/>
                  <a:gd name="connsiteX132" fmla="*/ 589979 w 826866"/>
                  <a:gd name="connsiteY132" fmla="*/ 425101 h 826961"/>
                  <a:gd name="connsiteX133" fmla="*/ 591884 w 826866"/>
                  <a:gd name="connsiteY133" fmla="*/ 428245 h 826961"/>
                  <a:gd name="connsiteX134" fmla="*/ 593789 w 826866"/>
                  <a:gd name="connsiteY134" fmla="*/ 431197 h 826961"/>
                  <a:gd name="connsiteX135" fmla="*/ 596265 w 826866"/>
                  <a:gd name="connsiteY135" fmla="*/ 435769 h 826961"/>
                  <a:gd name="connsiteX136" fmla="*/ 599218 w 826866"/>
                  <a:gd name="connsiteY136" fmla="*/ 446437 h 826961"/>
                  <a:gd name="connsiteX137" fmla="*/ 599218 w 826866"/>
                  <a:gd name="connsiteY137" fmla="*/ 449295 h 826961"/>
                  <a:gd name="connsiteX138" fmla="*/ 599218 w 826866"/>
                  <a:gd name="connsiteY138" fmla="*/ 453676 h 826961"/>
                  <a:gd name="connsiteX139" fmla="*/ 592741 w 826866"/>
                  <a:gd name="connsiteY139" fmla="*/ 473584 h 826961"/>
                  <a:gd name="connsiteX140" fmla="*/ 576358 w 826866"/>
                  <a:gd name="connsiteY140" fmla="*/ 485871 h 826961"/>
                  <a:gd name="connsiteX141" fmla="*/ 575406 w 826866"/>
                  <a:gd name="connsiteY141" fmla="*/ 485871 h 826961"/>
                  <a:gd name="connsiteX142" fmla="*/ 569214 w 826866"/>
                  <a:gd name="connsiteY142" fmla="*/ 486728 h 826961"/>
                  <a:gd name="connsiteX143" fmla="*/ 465487 w 826866"/>
                  <a:gd name="connsiteY143" fmla="*/ 473298 h 826961"/>
                  <a:gd name="connsiteX144" fmla="*/ 459582 w 826866"/>
                  <a:gd name="connsiteY144" fmla="*/ 460344 h 826961"/>
                  <a:gd name="connsiteX145" fmla="*/ 468440 w 826866"/>
                  <a:gd name="connsiteY145" fmla="*/ 447295 h 826961"/>
                  <a:gd name="connsiteX146" fmla="*/ 559023 w 826866"/>
                  <a:gd name="connsiteY146" fmla="*/ 449676 h 826961"/>
                  <a:gd name="connsiteX147" fmla="*/ 556356 w 826866"/>
                  <a:gd name="connsiteY147" fmla="*/ 445866 h 826961"/>
                  <a:gd name="connsiteX148" fmla="*/ 541116 w 826866"/>
                  <a:gd name="connsiteY148" fmla="*/ 394431 h 826961"/>
                  <a:gd name="connsiteX149" fmla="*/ 611124 w 826866"/>
                  <a:gd name="connsiteY149" fmla="*/ 306610 h 826961"/>
                  <a:gd name="connsiteX150" fmla="*/ 638446 w 826866"/>
                  <a:gd name="connsiteY150" fmla="*/ 304039 h 826961"/>
                  <a:gd name="connsiteX151" fmla="*/ 75152 w 826866"/>
                  <a:gd name="connsiteY151" fmla="*/ 2953 h 826961"/>
                  <a:gd name="connsiteX152" fmla="*/ 83344 w 826866"/>
                  <a:gd name="connsiteY152" fmla="*/ 2953 h 826961"/>
                  <a:gd name="connsiteX153" fmla="*/ 94964 w 826866"/>
                  <a:gd name="connsiteY153" fmla="*/ 3905 h 826961"/>
                  <a:gd name="connsiteX154" fmla="*/ 141446 w 826866"/>
                  <a:gd name="connsiteY154" fmla="*/ 8287 h 826961"/>
                  <a:gd name="connsiteX155" fmla="*/ 225838 w 826866"/>
                  <a:gd name="connsiteY155" fmla="*/ 11430 h 826961"/>
                  <a:gd name="connsiteX156" fmla="*/ 360045 w 826866"/>
                  <a:gd name="connsiteY156" fmla="*/ 9049 h 826961"/>
                  <a:gd name="connsiteX157" fmla="*/ 368427 w 826866"/>
                  <a:gd name="connsiteY157" fmla="*/ 19908 h 826961"/>
                  <a:gd name="connsiteX158" fmla="*/ 362903 w 826866"/>
                  <a:gd name="connsiteY158" fmla="*/ 34290 h 826961"/>
                  <a:gd name="connsiteX159" fmla="*/ 226600 w 826866"/>
                  <a:gd name="connsiteY159" fmla="*/ 50292 h 826961"/>
                  <a:gd name="connsiteX160" fmla="*/ 139732 w 826866"/>
                  <a:gd name="connsiteY160" fmla="*/ 52102 h 826961"/>
                  <a:gd name="connsiteX161" fmla="*/ 92774 w 826866"/>
                  <a:gd name="connsiteY161" fmla="*/ 50673 h 826961"/>
                  <a:gd name="connsiteX162" fmla="*/ 80772 w 826866"/>
                  <a:gd name="connsiteY162" fmla="*/ 50007 h 826961"/>
                  <a:gd name="connsiteX163" fmla="*/ 73819 w 826866"/>
                  <a:gd name="connsiteY163" fmla="*/ 50007 h 826961"/>
                  <a:gd name="connsiteX164" fmla="*/ 51626 w 826866"/>
                  <a:gd name="connsiteY164" fmla="*/ 77629 h 826961"/>
                  <a:gd name="connsiteX165" fmla="*/ 53531 w 826866"/>
                  <a:gd name="connsiteY165" fmla="*/ 102108 h 826961"/>
                  <a:gd name="connsiteX166" fmla="*/ 55150 w 826866"/>
                  <a:gd name="connsiteY166" fmla="*/ 128112 h 826961"/>
                  <a:gd name="connsiteX167" fmla="*/ 56864 w 826866"/>
                  <a:gd name="connsiteY167" fmla="*/ 234506 h 826961"/>
                  <a:gd name="connsiteX168" fmla="*/ 54578 w 826866"/>
                  <a:gd name="connsiteY168" fmla="*/ 288417 h 826961"/>
                  <a:gd name="connsiteX169" fmla="*/ 53721 w 826866"/>
                  <a:gd name="connsiteY169" fmla="*/ 301943 h 826961"/>
                  <a:gd name="connsiteX170" fmla="*/ 53245 w 826866"/>
                  <a:gd name="connsiteY170" fmla="*/ 308706 h 826961"/>
                  <a:gd name="connsiteX171" fmla="*/ 53245 w 826866"/>
                  <a:gd name="connsiteY171" fmla="*/ 312230 h 826961"/>
                  <a:gd name="connsiteX172" fmla="*/ 56959 w 826866"/>
                  <a:gd name="connsiteY172" fmla="*/ 324231 h 826961"/>
                  <a:gd name="connsiteX173" fmla="*/ 78486 w 826866"/>
                  <a:gd name="connsiteY173" fmla="*/ 335852 h 826961"/>
                  <a:gd name="connsiteX174" fmla="*/ 130493 w 826866"/>
                  <a:gd name="connsiteY174" fmla="*/ 333090 h 826961"/>
                  <a:gd name="connsiteX175" fmla="*/ 140018 w 826866"/>
                  <a:gd name="connsiteY175" fmla="*/ 334518 h 826961"/>
                  <a:gd name="connsiteX176" fmla="*/ 164402 w 826866"/>
                  <a:gd name="connsiteY176" fmla="*/ 359283 h 826961"/>
                  <a:gd name="connsiteX177" fmla="*/ 166497 w 826866"/>
                  <a:gd name="connsiteY177" fmla="*/ 368046 h 826961"/>
                  <a:gd name="connsiteX178" fmla="*/ 166497 w 826866"/>
                  <a:gd name="connsiteY178" fmla="*/ 372523 h 826961"/>
                  <a:gd name="connsiteX179" fmla="*/ 166497 w 826866"/>
                  <a:gd name="connsiteY179" fmla="*/ 376333 h 826961"/>
                  <a:gd name="connsiteX180" fmla="*/ 166497 w 826866"/>
                  <a:gd name="connsiteY180" fmla="*/ 380524 h 826961"/>
                  <a:gd name="connsiteX181" fmla="*/ 164592 w 826866"/>
                  <a:gd name="connsiteY181" fmla="*/ 389287 h 826961"/>
                  <a:gd name="connsiteX182" fmla="*/ 161163 w 826866"/>
                  <a:gd name="connsiteY182" fmla="*/ 396907 h 826961"/>
                  <a:gd name="connsiteX183" fmla="*/ 159068 w 826866"/>
                  <a:gd name="connsiteY183" fmla="*/ 400241 h 826961"/>
                  <a:gd name="connsiteX184" fmla="*/ 157639 w 826866"/>
                  <a:gd name="connsiteY184" fmla="*/ 402241 h 826961"/>
                  <a:gd name="connsiteX185" fmla="*/ 155162 w 826866"/>
                  <a:gd name="connsiteY185" fmla="*/ 405861 h 826961"/>
                  <a:gd name="connsiteX186" fmla="*/ 151352 w 826866"/>
                  <a:gd name="connsiteY186" fmla="*/ 413481 h 826961"/>
                  <a:gd name="connsiteX187" fmla="*/ 151352 w 826866"/>
                  <a:gd name="connsiteY187" fmla="*/ 446342 h 826961"/>
                  <a:gd name="connsiteX188" fmla="*/ 173260 w 826866"/>
                  <a:gd name="connsiteY188" fmla="*/ 470631 h 826961"/>
                  <a:gd name="connsiteX189" fmla="*/ 204883 w 826866"/>
                  <a:gd name="connsiteY189" fmla="*/ 475012 h 826961"/>
                  <a:gd name="connsiteX190" fmla="*/ 231743 w 826866"/>
                  <a:gd name="connsiteY190" fmla="*/ 459010 h 826961"/>
                  <a:gd name="connsiteX191" fmla="*/ 236887 w 826866"/>
                  <a:gd name="connsiteY191" fmla="*/ 401860 h 826961"/>
                  <a:gd name="connsiteX192" fmla="*/ 234982 w 826866"/>
                  <a:gd name="connsiteY192" fmla="*/ 398717 h 826961"/>
                  <a:gd name="connsiteX193" fmla="*/ 233077 w 826866"/>
                  <a:gd name="connsiteY193" fmla="*/ 395764 h 826961"/>
                  <a:gd name="connsiteX194" fmla="*/ 230600 w 826866"/>
                  <a:gd name="connsiteY194" fmla="*/ 391192 h 826961"/>
                  <a:gd name="connsiteX195" fmla="*/ 227648 w 826866"/>
                  <a:gd name="connsiteY195" fmla="*/ 380524 h 826961"/>
                  <a:gd name="connsiteX196" fmla="*/ 227648 w 826866"/>
                  <a:gd name="connsiteY196" fmla="*/ 377667 h 826961"/>
                  <a:gd name="connsiteX197" fmla="*/ 227648 w 826866"/>
                  <a:gd name="connsiteY197" fmla="*/ 373285 h 826961"/>
                  <a:gd name="connsiteX198" fmla="*/ 234125 w 826866"/>
                  <a:gd name="connsiteY198" fmla="*/ 353378 h 826961"/>
                  <a:gd name="connsiteX199" fmla="*/ 250508 w 826866"/>
                  <a:gd name="connsiteY199" fmla="*/ 341091 h 826961"/>
                  <a:gd name="connsiteX200" fmla="*/ 251460 w 826866"/>
                  <a:gd name="connsiteY200" fmla="*/ 341091 h 826961"/>
                  <a:gd name="connsiteX201" fmla="*/ 257747 w 826866"/>
                  <a:gd name="connsiteY201" fmla="*/ 340233 h 826961"/>
                  <a:gd name="connsiteX202" fmla="*/ 361474 w 826866"/>
                  <a:gd name="connsiteY202" fmla="*/ 353664 h 826961"/>
                  <a:gd name="connsiteX203" fmla="*/ 367379 w 826866"/>
                  <a:gd name="connsiteY203" fmla="*/ 366618 h 826961"/>
                  <a:gd name="connsiteX204" fmla="*/ 358521 w 826866"/>
                  <a:gd name="connsiteY204" fmla="*/ 379667 h 826961"/>
                  <a:gd name="connsiteX205" fmla="*/ 267938 w 826866"/>
                  <a:gd name="connsiteY205" fmla="*/ 377286 h 826961"/>
                  <a:gd name="connsiteX206" fmla="*/ 270605 w 826866"/>
                  <a:gd name="connsiteY206" fmla="*/ 381096 h 826961"/>
                  <a:gd name="connsiteX207" fmla="*/ 285845 w 826866"/>
                  <a:gd name="connsiteY207" fmla="*/ 432531 h 826961"/>
                  <a:gd name="connsiteX208" fmla="*/ 215837 w 826866"/>
                  <a:gd name="connsiteY208" fmla="*/ 520351 h 826961"/>
                  <a:gd name="connsiteX209" fmla="*/ 160933 w 826866"/>
                  <a:gd name="connsiteY209" fmla="*/ 517638 h 826961"/>
                  <a:gd name="connsiteX210" fmla="*/ 103156 w 826866"/>
                  <a:gd name="connsiteY210" fmla="*/ 395955 h 826961"/>
                  <a:gd name="connsiteX211" fmla="*/ 107537 w 826866"/>
                  <a:gd name="connsiteY211" fmla="*/ 385953 h 826961"/>
                  <a:gd name="connsiteX212" fmla="*/ 78962 w 826866"/>
                  <a:gd name="connsiteY212" fmla="*/ 387763 h 826961"/>
                  <a:gd name="connsiteX213" fmla="*/ 79248 w 826866"/>
                  <a:gd name="connsiteY213" fmla="*/ 387858 h 826961"/>
                  <a:gd name="connsiteX214" fmla="*/ 0 w 826866"/>
                  <a:gd name="connsiteY214" fmla="*/ 313849 h 826961"/>
                  <a:gd name="connsiteX215" fmla="*/ 0 w 826866"/>
                  <a:gd name="connsiteY215" fmla="*/ 304324 h 826961"/>
                  <a:gd name="connsiteX216" fmla="*/ 476 w 826866"/>
                  <a:gd name="connsiteY216" fmla="*/ 297847 h 826961"/>
                  <a:gd name="connsiteX217" fmla="*/ 1333 w 826866"/>
                  <a:gd name="connsiteY217" fmla="*/ 284798 h 826961"/>
                  <a:gd name="connsiteX218" fmla="*/ 3905 w 826866"/>
                  <a:gd name="connsiteY218" fmla="*/ 232791 h 826961"/>
                  <a:gd name="connsiteX219" fmla="*/ 3905 w 826866"/>
                  <a:gd name="connsiteY219" fmla="*/ 130017 h 826961"/>
                  <a:gd name="connsiteX220" fmla="*/ 2095 w 826866"/>
                  <a:gd name="connsiteY220" fmla="*/ 104871 h 826961"/>
                  <a:gd name="connsiteX221" fmla="*/ 1429 w 826866"/>
                  <a:gd name="connsiteY221" fmla="*/ 92393 h 826961"/>
                  <a:gd name="connsiteX222" fmla="*/ 1429 w 826866"/>
                  <a:gd name="connsiteY222" fmla="*/ 86202 h 826961"/>
                  <a:gd name="connsiteX223" fmla="*/ 1429 w 826866"/>
                  <a:gd name="connsiteY223" fmla="*/ 78772 h 826961"/>
                  <a:gd name="connsiteX224" fmla="*/ 33433 w 826866"/>
                  <a:gd name="connsiteY224" fmla="*/ 15907 h 826961"/>
                  <a:gd name="connsiteX225" fmla="*/ 66389 w 826866"/>
                  <a:gd name="connsiteY225" fmla="*/ 3524 h 826961"/>
                  <a:gd name="connsiteX226" fmla="*/ 75152 w 826866"/>
                  <a:gd name="connsiteY226" fmla="*/ 2953 h 826961"/>
                  <a:gd name="connsiteX227" fmla="*/ 513112 w 826866"/>
                  <a:gd name="connsiteY227" fmla="*/ 0 h 826961"/>
                  <a:gd name="connsiteX228" fmla="*/ 522637 w 826866"/>
                  <a:gd name="connsiteY228" fmla="*/ 0 h 826961"/>
                  <a:gd name="connsiteX229" fmla="*/ 529114 w 826866"/>
                  <a:gd name="connsiteY229" fmla="*/ 476 h 826961"/>
                  <a:gd name="connsiteX230" fmla="*/ 542163 w 826866"/>
                  <a:gd name="connsiteY230" fmla="*/ 1333 h 826961"/>
                  <a:gd name="connsiteX231" fmla="*/ 594170 w 826866"/>
                  <a:gd name="connsiteY231" fmla="*/ 3905 h 826961"/>
                  <a:gd name="connsiteX232" fmla="*/ 696945 w 826866"/>
                  <a:gd name="connsiteY232" fmla="*/ 3905 h 826961"/>
                  <a:gd name="connsiteX233" fmla="*/ 721424 w 826866"/>
                  <a:gd name="connsiteY233" fmla="*/ 2095 h 826961"/>
                  <a:gd name="connsiteX234" fmla="*/ 733902 w 826866"/>
                  <a:gd name="connsiteY234" fmla="*/ 1429 h 826961"/>
                  <a:gd name="connsiteX235" fmla="*/ 740093 w 826866"/>
                  <a:gd name="connsiteY235" fmla="*/ 1429 h 826961"/>
                  <a:gd name="connsiteX236" fmla="*/ 747522 w 826866"/>
                  <a:gd name="connsiteY236" fmla="*/ 1429 h 826961"/>
                  <a:gd name="connsiteX237" fmla="*/ 810387 w 826866"/>
                  <a:gd name="connsiteY237" fmla="*/ 33433 h 826961"/>
                  <a:gd name="connsiteX238" fmla="*/ 823151 w 826866"/>
                  <a:gd name="connsiteY238" fmla="*/ 66389 h 826961"/>
                  <a:gd name="connsiteX239" fmla="*/ 823722 w 826866"/>
                  <a:gd name="connsiteY239" fmla="*/ 75152 h 826961"/>
                  <a:gd name="connsiteX240" fmla="*/ 823722 w 826866"/>
                  <a:gd name="connsiteY240" fmla="*/ 83344 h 826961"/>
                  <a:gd name="connsiteX241" fmla="*/ 822675 w 826866"/>
                  <a:gd name="connsiteY241" fmla="*/ 94964 h 826961"/>
                  <a:gd name="connsiteX242" fmla="*/ 819246 w 826866"/>
                  <a:gd name="connsiteY242" fmla="*/ 140399 h 826961"/>
                  <a:gd name="connsiteX243" fmla="*/ 816102 w 826866"/>
                  <a:gd name="connsiteY243" fmla="*/ 224790 h 826961"/>
                  <a:gd name="connsiteX244" fmla="*/ 818484 w 826866"/>
                  <a:gd name="connsiteY244" fmla="*/ 358997 h 826961"/>
                  <a:gd name="connsiteX245" fmla="*/ 807625 w 826866"/>
                  <a:gd name="connsiteY245" fmla="*/ 367379 h 826961"/>
                  <a:gd name="connsiteX246" fmla="*/ 793242 w 826866"/>
                  <a:gd name="connsiteY246" fmla="*/ 361855 h 826961"/>
                  <a:gd name="connsiteX247" fmla="*/ 777240 w 826866"/>
                  <a:gd name="connsiteY247" fmla="*/ 225552 h 826961"/>
                  <a:gd name="connsiteX248" fmla="*/ 775431 w 826866"/>
                  <a:gd name="connsiteY248" fmla="*/ 138684 h 826961"/>
                  <a:gd name="connsiteX249" fmla="*/ 776288 w 826866"/>
                  <a:gd name="connsiteY249" fmla="*/ 92774 h 826961"/>
                  <a:gd name="connsiteX250" fmla="*/ 776955 w 826866"/>
                  <a:gd name="connsiteY250" fmla="*/ 80772 h 826961"/>
                  <a:gd name="connsiteX251" fmla="*/ 776955 w 826866"/>
                  <a:gd name="connsiteY251" fmla="*/ 73819 h 826961"/>
                  <a:gd name="connsiteX252" fmla="*/ 749332 w 826866"/>
                  <a:gd name="connsiteY252" fmla="*/ 51626 h 826961"/>
                  <a:gd name="connsiteX253" fmla="*/ 724853 w 826866"/>
                  <a:gd name="connsiteY253" fmla="*/ 53531 h 826961"/>
                  <a:gd name="connsiteX254" fmla="*/ 698850 w 826866"/>
                  <a:gd name="connsiteY254" fmla="*/ 55150 h 826961"/>
                  <a:gd name="connsiteX255" fmla="*/ 592455 w 826866"/>
                  <a:gd name="connsiteY255" fmla="*/ 56864 h 826961"/>
                  <a:gd name="connsiteX256" fmla="*/ 538544 w 826866"/>
                  <a:gd name="connsiteY256" fmla="*/ 54578 h 826961"/>
                  <a:gd name="connsiteX257" fmla="*/ 525018 w 826866"/>
                  <a:gd name="connsiteY257" fmla="*/ 53721 h 826961"/>
                  <a:gd name="connsiteX258" fmla="*/ 518256 w 826866"/>
                  <a:gd name="connsiteY258" fmla="*/ 53245 h 826961"/>
                  <a:gd name="connsiteX259" fmla="*/ 514731 w 826866"/>
                  <a:gd name="connsiteY259" fmla="*/ 53245 h 826961"/>
                  <a:gd name="connsiteX260" fmla="*/ 502730 w 826866"/>
                  <a:gd name="connsiteY260" fmla="*/ 56959 h 826961"/>
                  <a:gd name="connsiteX261" fmla="*/ 491109 w 826866"/>
                  <a:gd name="connsiteY261" fmla="*/ 78486 h 826961"/>
                  <a:gd name="connsiteX262" fmla="*/ 493872 w 826866"/>
                  <a:gd name="connsiteY262" fmla="*/ 130493 h 826961"/>
                  <a:gd name="connsiteX263" fmla="*/ 492443 w 826866"/>
                  <a:gd name="connsiteY263" fmla="*/ 140018 h 826961"/>
                  <a:gd name="connsiteX264" fmla="*/ 467678 w 826866"/>
                  <a:gd name="connsiteY264" fmla="*/ 164402 h 826961"/>
                  <a:gd name="connsiteX265" fmla="*/ 458915 w 826866"/>
                  <a:gd name="connsiteY265" fmla="*/ 166497 h 826961"/>
                  <a:gd name="connsiteX266" fmla="*/ 454438 w 826866"/>
                  <a:gd name="connsiteY266" fmla="*/ 166497 h 826961"/>
                  <a:gd name="connsiteX267" fmla="*/ 450628 w 826866"/>
                  <a:gd name="connsiteY267" fmla="*/ 166497 h 826961"/>
                  <a:gd name="connsiteX268" fmla="*/ 446437 w 826866"/>
                  <a:gd name="connsiteY268" fmla="*/ 166497 h 826961"/>
                  <a:gd name="connsiteX269" fmla="*/ 437674 w 826866"/>
                  <a:gd name="connsiteY269" fmla="*/ 164592 h 826961"/>
                  <a:gd name="connsiteX270" fmla="*/ 430054 w 826866"/>
                  <a:gd name="connsiteY270" fmla="*/ 161163 h 826961"/>
                  <a:gd name="connsiteX271" fmla="*/ 426720 w 826866"/>
                  <a:gd name="connsiteY271" fmla="*/ 159068 h 826961"/>
                  <a:gd name="connsiteX272" fmla="*/ 424720 w 826866"/>
                  <a:gd name="connsiteY272" fmla="*/ 157639 h 826961"/>
                  <a:gd name="connsiteX273" fmla="*/ 421101 w 826866"/>
                  <a:gd name="connsiteY273" fmla="*/ 155162 h 826961"/>
                  <a:gd name="connsiteX274" fmla="*/ 413481 w 826866"/>
                  <a:gd name="connsiteY274" fmla="*/ 151352 h 826961"/>
                  <a:gd name="connsiteX275" fmla="*/ 380619 w 826866"/>
                  <a:gd name="connsiteY275" fmla="*/ 151352 h 826961"/>
                  <a:gd name="connsiteX276" fmla="*/ 356331 w 826866"/>
                  <a:gd name="connsiteY276" fmla="*/ 173260 h 826961"/>
                  <a:gd name="connsiteX277" fmla="*/ 351949 w 826866"/>
                  <a:gd name="connsiteY277" fmla="*/ 204978 h 826961"/>
                  <a:gd name="connsiteX278" fmla="*/ 367951 w 826866"/>
                  <a:gd name="connsiteY278" fmla="*/ 231839 h 826961"/>
                  <a:gd name="connsiteX279" fmla="*/ 425101 w 826866"/>
                  <a:gd name="connsiteY279" fmla="*/ 236982 h 826961"/>
                  <a:gd name="connsiteX280" fmla="*/ 428244 w 826866"/>
                  <a:gd name="connsiteY280" fmla="*/ 235077 h 826961"/>
                  <a:gd name="connsiteX281" fmla="*/ 431197 w 826866"/>
                  <a:gd name="connsiteY281" fmla="*/ 233172 h 826961"/>
                  <a:gd name="connsiteX282" fmla="*/ 435769 w 826866"/>
                  <a:gd name="connsiteY282" fmla="*/ 230696 h 826961"/>
                  <a:gd name="connsiteX283" fmla="*/ 446437 w 826866"/>
                  <a:gd name="connsiteY283" fmla="*/ 227743 h 826961"/>
                  <a:gd name="connsiteX284" fmla="*/ 449295 w 826866"/>
                  <a:gd name="connsiteY284" fmla="*/ 227743 h 826961"/>
                  <a:gd name="connsiteX285" fmla="*/ 453676 w 826866"/>
                  <a:gd name="connsiteY285" fmla="*/ 227743 h 826961"/>
                  <a:gd name="connsiteX286" fmla="*/ 473583 w 826866"/>
                  <a:gd name="connsiteY286" fmla="*/ 234220 h 826961"/>
                  <a:gd name="connsiteX287" fmla="*/ 485871 w 826866"/>
                  <a:gd name="connsiteY287" fmla="*/ 250603 h 826961"/>
                  <a:gd name="connsiteX288" fmla="*/ 485871 w 826866"/>
                  <a:gd name="connsiteY288" fmla="*/ 251555 h 826961"/>
                  <a:gd name="connsiteX289" fmla="*/ 486728 w 826866"/>
                  <a:gd name="connsiteY289" fmla="*/ 257747 h 826961"/>
                  <a:gd name="connsiteX290" fmla="*/ 473298 w 826866"/>
                  <a:gd name="connsiteY290" fmla="*/ 361474 h 826961"/>
                  <a:gd name="connsiteX291" fmla="*/ 460344 w 826866"/>
                  <a:gd name="connsiteY291" fmla="*/ 367379 h 826961"/>
                  <a:gd name="connsiteX292" fmla="*/ 447294 w 826866"/>
                  <a:gd name="connsiteY292" fmla="*/ 358521 h 826961"/>
                  <a:gd name="connsiteX293" fmla="*/ 449676 w 826866"/>
                  <a:gd name="connsiteY293" fmla="*/ 267938 h 826961"/>
                  <a:gd name="connsiteX294" fmla="*/ 445866 w 826866"/>
                  <a:gd name="connsiteY294" fmla="*/ 270605 h 826961"/>
                  <a:gd name="connsiteX295" fmla="*/ 394431 w 826866"/>
                  <a:gd name="connsiteY295" fmla="*/ 285845 h 826961"/>
                  <a:gd name="connsiteX296" fmla="*/ 306515 w 826866"/>
                  <a:gd name="connsiteY296" fmla="*/ 215741 h 826961"/>
                  <a:gd name="connsiteX297" fmla="*/ 312897 w 826866"/>
                  <a:gd name="connsiteY297" fmla="*/ 151924 h 826961"/>
                  <a:gd name="connsiteX298" fmla="*/ 312897 w 826866"/>
                  <a:gd name="connsiteY298" fmla="*/ 152114 h 826961"/>
                  <a:gd name="connsiteX299" fmla="*/ 430911 w 826866"/>
                  <a:gd name="connsiteY299" fmla="*/ 103442 h 826961"/>
                  <a:gd name="connsiteX300" fmla="*/ 440913 w 826866"/>
                  <a:gd name="connsiteY300" fmla="*/ 107823 h 826961"/>
                  <a:gd name="connsiteX301" fmla="*/ 439103 w 826866"/>
                  <a:gd name="connsiteY301" fmla="*/ 79248 h 826961"/>
                  <a:gd name="connsiteX302" fmla="*/ 513112 w 826866"/>
                  <a:gd name="connsiteY302" fmla="*/ 0 h 826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</a:cxnLst>
                <a:rect l="l" t="t" r="r" b="b"/>
                <a:pathLst>
                  <a:path w="826866" h="826961">
                    <a:moveTo>
                      <a:pt x="19908" y="458534"/>
                    </a:moveTo>
                    <a:cubicBezTo>
                      <a:pt x="26956" y="457391"/>
                      <a:pt x="33528" y="459867"/>
                      <a:pt x="34290" y="464058"/>
                    </a:cubicBezTo>
                    <a:cubicBezTo>
                      <a:pt x="42567" y="509098"/>
                      <a:pt x="47912" y="554629"/>
                      <a:pt x="50292" y="600361"/>
                    </a:cubicBezTo>
                    <a:cubicBezTo>
                      <a:pt x="52102" y="627507"/>
                      <a:pt x="52102" y="656654"/>
                      <a:pt x="52102" y="687229"/>
                    </a:cubicBezTo>
                    <a:cubicBezTo>
                      <a:pt x="51912" y="702533"/>
                      <a:pt x="51435" y="718185"/>
                      <a:pt x="50673" y="734187"/>
                    </a:cubicBezTo>
                    <a:lnTo>
                      <a:pt x="50007" y="746189"/>
                    </a:lnTo>
                    <a:cubicBezTo>
                      <a:pt x="49784" y="748501"/>
                      <a:pt x="49784" y="750829"/>
                      <a:pt x="50007" y="753142"/>
                    </a:cubicBezTo>
                    <a:cubicBezTo>
                      <a:pt x="52375" y="766403"/>
                      <a:pt x="64169" y="775878"/>
                      <a:pt x="77629" y="775335"/>
                    </a:cubicBezTo>
                    <a:lnTo>
                      <a:pt x="102108" y="773430"/>
                    </a:lnTo>
                    <a:lnTo>
                      <a:pt x="128112" y="771811"/>
                    </a:lnTo>
                    <a:cubicBezTo>
                      <a:pt x="162973" y="770097"/>
                      <a:pt x="198597" y="769239"/>
                      <a:pt x="234506" y="770097"/>
                    </a:cubicBezTo>
                    <a:cubicBezTo>
                      <a:pt x="252477" y="770541"/>
                      <a:pt x="270446" y="771303"/>
                      <a:pt x="288417" y="772382"/>
                    </a:cubicBezTo>
                    <a:lnTo>
                      <a:pt x="301943" y="773240"/>
                    </a:lnTo>
                    <a:lnTo>
                      <a:pt x="308706" y="773716"/>
                    </a:lnTo>
                    <a:lnTo>
                      <a:pt x="312230" y="773716"/>
                    </a:lnTo>
                    <a:cubicBezTo>
                      <a:pt x="316480" y="773509"/>
                      <a:pt x="320608" y="772231"/>
                      <a:pt x="324231" y="770001"/>
                    </a:cubicBezTo>
                    <a:cubicBezTo>
                      <a:pt x="331626" y="765373"/>
                      <a:pt x="336040" y="757196"/>
                      <a:pt x="335852" y="748475"/>
                    </a:cubicBezTo>
                    <a:lnTo>
                      <a:pt x="333090" y="696468"/>
                    </a:lnTo>
                    <a:cubicBezTo>
                      <a:pt x="332932" y="693230"/>
                      <a:pt x="333418" y="689993"/>
                      <a:pt x="334518" y="686943"/>
                    </a:cubicBezTo>
                    <a:cubicBezTo>
                      <a:pt x="338801" y="675579"/>
                      <a:pt x="347853" y="666665"/>
                      <a:pt x="359283" y="662559"/>
                    </a:cubicBezTo>
                    <a:cubicBezTo>
                      <a:pt x="362116" y="661533"/>
                      <a:pt x="365055" y="660830"/>
                      <a:pt x="368046" y="660464"/>
                    </a:cubicBezTo>
                    <a:lnTo>
                      <a:pt x="372523" y="660464"/>
                    </a:lnTo>
                    <a:lnTo>
                      <a:pt x="376333" y="660464"/>
                    </a:lnTo>
                    <a:lnTo>
                      <a:pt x="380524" y="660464"/>
                    </a:lnTo>
                    <a:cubicBezTo>
                      <a:pt x="383506" y="660777"/>
                      <a:pt x="386445" y="661415"/>
                      <a:pt x="389287" y="662369"/>
                    </a:cubicBezTo>
                    <a:cubicBezTo>
                      <a:pt x="391933" y="663259"/>
                      <a:pt x="394486" y="664408"/>
                      <a:pt x="396907" y="665798"/>
                    </a:cubicBezTo>
                    <a:lnTo>
                      <a:pt x="400241" y="667893"/>
                    </a:lnTo>
                    <a:lnTo>
                      <a:pt x="402241" y="669322"/>
                    </a:lnTo>
                    <a:lnTo>
                      <a:pt x="405861" y="671799"/>
                    </a:lnTo>
                    <a:cubicBezTo>
                      <a:pt x="408273" y="673308"/>
                      <a:pt x="410825" y="674585"/>
                      <a:pt x="413481" y="675608"/>
                    </a:cubicBezTo>
                    <a:cubicBezTo>
                      <a:pt x="424049" y="679718"/>
                      <a:pt x="435774" y="679718"/>
                      <a:pt x="446342" y="675608"/>
                    </a:cubicBezTo>
                    <a:cubicBezTo>
                      <a:pt x="456815" y="671475"/>
                      <a:pt x="465442" y="663695"/>
                      <a:pt x="470631" y="653701"/>
                    </a:cubicBezTo>
                    <a:cubicBezTo>
                      <a:pt x="475598" y="643950"/>
                      <a:pt x="477141" y="632812"/>
                      <a:pt x="475012" y="622078"/>
                    </a:cubicBezTo>
                    <a:cubicBezTo>
                      <a:pt x="472853" y="611579"/>
                      <a:pt x="467215" y="602115"/>
                      <a:pt x="459010" y="595217"/>
                    </a:cubicBezTo>
                    <a:cubicBezTo>
                      <a:pt x="442925" y="581683"/>
                      <a:pt x="420102" y="579630"/>
                      <a:pt x="401860" y="590074"/>
                    </a:cubicBezTo>
                    <a:lnTo>
                      <a:pt x="398717" y="591979"/>
                    </a:lnTo>
                    <a:lnTo>
                      <a:pt x="395764" y="593884"/>
                    </a:lnTo>
                    <a:cubicBezTo>
                      <a:pt x="394298" y="594813"/>
                      <a:pt x="392770" y="595640"/>
                      <a:pt x="391192" y="596360"/>
                    </a:cubicBezTo>
                    <a:cubicBezTo>
                      <a:pt x="387814" y="597899"/>
                      <a:pt x="384213" y="598895"/>
                      <a:pt x="380524" y="599313"/>
                    </a:cubicBezTo>
                    <a:lnTo>
                      <a:pt x="377667" y="599313"/>
                    </a:lnTo>
                    <a:lnTo>
                      <a:pt x="373285" y="599313"/>
                    </a:lnTo>
                    <a:cubicBezTo>
                      <a:pt x="366142" y="599245"/>
                      <a:pt x="359194" y="596983"/>
                      <a:pt x="353378" y="592836"/>
                    </a:cubicBezTo>
                    <a:cubicBezTo>
                      <a:pt x="347708" y="588755"/>
                      <a:pt x="343422" y="583039"/>
                      <a:pt x="341091" y="576453"/>
                    </a:cubicBezTo>
                    <a:lnTo>
                      <a:pt x="341091" y="575501"/>
                    </a:lnTo>
                    <a:cubicBezTo>
                      <a:pt x="340378" y="573486"/>
                      <a:pt x="340086" y="571346"/>
                      <a:pt x="340233" y="569214"/>
                    </a:cubicBezTo>
                    <a:cubicBezTo>
                      <a:pt x="342921" y="534430"/>
                      <a:pt x="347404" y="499808"/>
                      <a:pt x="353664" y="465487"/>
                    </a:cubicBezTo>
                    <a:cubicBezTo>
                      <a:pt x="354426" y="461582"/>
                      <a:pt x="359283" y="459010"/>
                      <a:pt x="366618" y="459581"/>
                    </a:cubicBezTo>
                    <a:cubicBezTo>
                      <a:pt x="373952" y="460153"/>
                      <a:pt x="379667" y="464153"/>
                      <a:pt x="379667" y="468440"/>
                    </a:cubicBezTo>
                    <a:cubicBezTo>
                      <a:pt x="378714" y="493490"/>
                      <a:pt x="377286" y="523685"/>
                      <a:pt x="377286" y="559022"/>
                    </a:cubicBezTo>
                    <a:lnTo>
                      <a:pt x="381096" y="556355"/>
                    </a:lnTo>
                    <a:cubicBezTo>
                      <a:pt x="396272" y="546121"/>
                      <a:pt x="414228" y="540800"/>
                      <a:pt x="432531" y="541115"/>
                    </a:cubicBezTo>
                    <a:cubicBezTo>
                      <a:pt x="474267" y="541907"/>
                      <a:pt x="510277" y="570613"/>
                      <a:pt x="520351" y="611124"/>
                    </a:cubicBezTo>
                    <a:cubicBezTo>
                      <a:pt x="524749" y="629128"/>
                      <a:pt x="523798" y="648024"/>
                      <a:pt x="517616" y="665496"/>
                    </a:cubicBezTo>
                    <a:cubicBezTo>
                      <a:pt x="500069" y="715088"/>
                      <a:pt x="445643" y="741066"/>
                      <a:pt x="396050" y="723519"/>
                    </a:cubicBezTo>
                    <a:cubicBezTo>
                      <a:pt x="392636" y="722248"/>
                      <a:pt x="389298" y="720785"/>
                      <a:pt x="386049" y="719138"/>
                    </a:cubicBezTo>
                    <a:lnTo>
                      <a:pt x="387858" y="747713"/>
                    </a:lnTo>
                    <a:cubicBezTo>
                      <a:pt x="389303" y="790033"/>
                      <a:pt x="356170" y="825513"/>
                      <a:pt x="313849" y="826961"/>
                    </a:cubicBezTo>
                    <a:cubicBezTo>
                      <a:pt x="310706" y="826961"/>
                      <a:pt x="306515" y="826961"/>
                      <a:pt x="304324" y="826961"/>
                    </a:cubicBezTo>
                    <a:lnTo>
                      <a:pt x="297847" y="826484"/>
                    </a:lnTo>
                    <a:lnTo>
                      <a:pt x="284798" y="825627"/>
                    </a:lnTo>
                    <a:cubicBezTo>
                      <a:pt x="267398" y="824484"/>
                      <a:pt x="250063" y="823627"/>
                      <a:pt x="232791" y="823055"/>
                    </a:cubicBezTo>
                    <a:cubicBezTo>
                      <a:pt x="198120" y="821817"/>
                      <a:pt x="163735" y="821912"/>
                      <a:pt x="130017" y="823055"/>
                    </a:cubicBezTo>
                    <a:lnTo>
                      <a:pt x="104871" y="824865"/>
                    </a:lnTo>
                    <a:lnTo>
                      <a:pt x="92393" y="825532"/>
                    </a:lnTo>
                    <a:lnTo>
                      <a:pt x="86202" y="825532"/>
                    </a:lnTo>
                    <a:cubicBezTo>
                      <a:pt x="84106" y="825532"/>
                      <a:pt x="82296" y="825532"/>
                      <a:pt x="78772" y="825532"/>
                    </a:cubicBezTo>
                    <a:cubicBezTo>
                      <a:pt x="53757" y="826162"/>
                      <a:pt x="30115" y="814126"/>
                      <a:pt x="15907" y="793528"/>
                    </a:cubicBezTo>
                    <a:cubicBezTo>
                      <a:pt x="9162" y="783712"/>
                      <a:pt x="4911" y="772401"/>
                      <a:pt x="3524" y="760572"/>
                    </a:cubicBezTo>
                    <a:cubicBezTo>
                      <a:pt x="2953" y="757619"/>
                      <a:pt x="2953" y="754476"/>
                      <a:pt x="2953" y="751808"/>
                    </a:cubicBezTo>
                    <a:cubicBezTo>
                      <a:pt x="2953" y="749141"/>
                      <a:pt x="2953" y="745427"/>
                      <a:pt x="2953" y="743617"/>
                    </a:cubicBezTo>
                    <a:lnTo>
                      <a:pt x="3905" y="731997"/>
                    </a:lnTo>
                    <a:cubicBezTo>
                      <a:pt x="5429" y="716502"/>
                      <a:pt x="6636" y="701357"/>
                      <a:pt x="7525" y="686562"/>
                    </a:cubicBezTo>
                    <a:cubicBezTo>
                      <a:pt x="9335" y="656939"/>
                      <a:pt x="10287" y="628650"/>
                      <a:pt x="11430" y="601123"/>
                    </a:cubicBezTo>
                    <a:cubicBezTo>
                      <a:pt x="12097" y="548164"/>
                      <a:pt x="10573" y="502349"/>
                      <a:pt x="9049" y="466916"/>
                    </a:cubicBezTo>
                    <a:cubicBezTo>
                      <a:pt x="8858" y="463201"/>
                      <a:pt x="12859" y="459677"/>
                      <a:pt x="19908" y="458534"/>
                    </a:cubicBezTo>
                    <a:close/>
                    <a:moveTo>
                      <a:pt x="638446" y="304039"/>
                    </a:moveTo>
                    <a:cubicBezTo>
                      <a:pt x="647582" y="304502"/>
                      <a:pt x="656651" y="306282"/>
                      <a:pt x="665366" y="309362"/>
                    </a:cubicBezTo>
                    <a:cubicBezTo>
                      <a:pt x="714963" y="326895"/>
                      <a:pt x="740957" y="381314"/>
                      <a:pt x="723424" y="430912"/>
                    </a:cubicBezTo>
                    <a:cubicBezTo>
                      <a:pt x="722153" y="434325"/>
                      <a:pt x="720690" y="437664"/>
                      <a:pt x="719043" y="440913"/>
                    </a:cubicBezTo>
                    <a:lnTo>
                      <a:pt x="747618" y="439103"/>
                    </a:lnTo>
                    <a:cubicBezTo>
                      <a:pt x="789938" y="437658"/>
                      <a:pt x="825418" y="470792"/>
                      <a:pt x="826866" y="513112"/>
                    </a:cubicBezTo>
                    <a:cubicBezTo>
                      <a:pt x="826866" y="516256"/>
                      <a:pt x="826866" y="520447"/>
                      <a:pt x="826866" y="522637"/>
                    </a:cubicBezTo>
                    <a:lnTo>
                      <a:pt x="826389" y="529114"/>
                    </a:lnTo>
                    <a:lnTo>
                      <a:pt x="825532" y="542164"/>
                    </a:lnTo>
                    <a:cubicBezTo>
                      <a:pt x="824389" y="559563"/>
                      <a:pt x="823563" y="576899"/>
                      <a:pt x="823056" y="594170"/>
                    </a:cubicBezTo>
                    <a:cubicBezTo>
                      <a:pt x="821818" y="628841"/>
                      <a:pt x="821913" y="663226"/>
                      <a:pt x="823056" y="696945"/>
                    </a:cubicBezTo>
                    <a:lnTo>
                      <a:pt x="824866" y="721424"/>
                    </a:lnTo>
                    <a:lnTo>
                      <a:pt x="825532" y="733902"/>
                    </a:lnTo>
                    <a:lnTo>
                      <a:pt x="825532" y="740093"/>
                    </a:lnTo>
                    <a:cubicBezTo>
                      <a:pt x="825532" y="742189"/>
                      <a:pt x="825532" y="743998"/>
                      <a:pt x="825532" y="747523"/>
                    </a:cubicBezTo>
                    <a:cubicBezTo>
                      <a:pt x="826162" y="772537"/>
                      <a:pt x="814126" y="796180"/>
                      <a:pt x="793528" y="810388"/>
                    </a:cubicBezTo>
                    <a:cubicBezTo>
                      <a:pt x="783749" y="817269"/>
                      <a:pt x="772434" y="821650"/>
                      <a:pt x="760572" y="823151"/>
                    </a:cubicBezTo>
                    <a:cubicBezTo>
                      <a:pt x="757619" y="823723"/>
                      <a:pt x="754476" y="823723"/>
                      <a:pt x="751809" y="823723"/>
                    </a:cubicBezTo>
                    <a:cubicBezTo>
                      <a:pt x="749142" y="823723"/>
                      <a:pt x="745427" y="823723"/>
                      <a:pt x="743617" y="823723"/>
                    </a:cubicBezTo>
                    <a:lnTo>
                      <a:pt x="731997" y="822675"/>
                    </a:lnTo>
                    <a:cubicBezTo>
                      <a:pt x="716502" y="821278"/>
                      <a:pt x="701358" y="820135"/>
                      <a:pt x="686562" y="819246"/>
                    </a:cubicBezTo>
                    <a:cubicBezTo>
                      <a:pt x="656940" y="817436"/>
                      <a:pt x="628650" y="816103"/>
                      <a:pt x="602171" y="816103"/>
                    </a:cubicBezTo>
                    <a:cubicBezTo>
                      <a:pt x="549212" y="815436"/>
                      <a:pt x="503397" y="816960"/>
                      <a:pt x="467964" y="818484"/>
                    </a:cubicBezTo>
                    <a:cubicBezTo>
                      <a:pt x="464249" y="818674"/>
                      <a:pt x="460725" y="814674"/>
                      <a:pt x="459582" y="807625"/>
                    </a:cubicBezTo>
                    <a:cubicBezTo>
                      <a:pt x="458439" y="800577"/>
                      <a:pt x="460915" y="794005"/>
                      <a:pt x="465106" y="793243"/>
                    </a:cubicBezTo>
                    <a:cubicBezTo>
                      <a:pt x="510146" y="784965"/>
                      <a:pt x="555677" y="779621"/>
                      <a:pt x="601409" y="777241"/>
                    </a:cubicBezTo>
                    <a:cubicBezTo>
                      <a:pt x="628555" y="775431"/>
                      <a:pt x="657702" y="775431"/>
                      <a:pt x="688277" y="775431"/>
                    </a:cubicBezTo>
                    <a:cubicBezTo>
                      <a:pt x="703581" y="775431"/>
                      <a:pt x="718979" y="775717"/>
                      <a:pt x="734473" y="776288"/>
                    </a:cubicBezTo>
                    <a:lnTo>
                      <a:pt x="746475" y="776955"/>
                    </a:lnTo>
                    <a:cubicBezTo>
                      <a:pt x="748787" y="777177"/>
                      <a:pt x="751115" y="777177"/>
                      <a:pt x="753428" y="776955"/>
                    </a:cubicBezTo>
                    <a:cubicBezTo>
                      <a:pt x="766689" y="774586"/>
                      <a:pt x="776164" y="762792"/>
                      <a:pt x="775621" y="749332"/>
                    </a:cubicBezTo>
                    <a:lnTo>
                      <a:pt x="773716" y="724853"/>
                    </a:lnTo>
                    <a:lnTo>
                      <a:pt x="772097" y="698850"/>
                    </a:lnTo>
                    <a:cubicBezTo>
                      <a:pt x="770382" y="663989"/>
                      <a:pt x="769525" y="628365"/>
                      <a:pt x="770382" y="592456"/>
                    </a:cubicBezTo>
                    <a:cubicBezTo>
                      <a:pt x="770827" y="574485"/>
                      <a:pt x="771589" y="556515"/>
                      <a:pt x="772668" y="538544"/>
                    </a:cubicBezTo>
                    <a:lnTo>
                      <a:pt x="773526" y="525019"/>
                    </a:lnTo>
                    <a:lnTo>
                      <a:pt x="774002" y="518256"/>
                    </a:lnTo>
                    <a:lnTo>
                      <a:pt x="774002" y="514636"/>
                    </a:lnTo>
                    <a:cubicBezTo>
                      <a:pt x="773795" y="510386"/>
                      <a:pt x="772517" y="506258"/>
                      <a:pt x="770287" y="502635"/>
                    </a:cubicBezTo>
                    <a:cubicBezTo>
                      <a:pt x="765659" y="495241"/>
                      <a:pt x="757482" y="490826"/>
                      <a:pt x="748761" y="491014"/>
                    </a:cubicBezTo>
                    <a:lnTo>
                      <a:pt x="696754" y="493777"/>
                    </a:lnTo>
                    <a:cubicBezTo>
                      <a:pt x="693516" y="493933"/>
                      <a:pt x="690279" y="493448"/>
                      <a:pt x="687229" y="492348"/>
                    </a:cubicBezTo>
                    <a:cubicBezTo>
                      <a:pt x="675865" y="488066"/>
                      <a:pt x="666950" y="479013"/>
                      <a:pt x="662845" y="467583"/>
                    </a:cubicBezTo>
                    <a:cubicBezTo>
                      <a:pt x="661819" y="464750"/>
                      <a:pt x="661116" y="461811"/>
                      <a:pt x="660750" y="458820"/>
                    </a:cubicBezTo>
                    <a:cubicBezTo>
                      <a:pt x="660665" y="457329"/>
                      <a:pt x="660665" y="455834"/>
                      <a:pt x="660750" y="454343"/>
                    </a:cubicBezTo>
                    <a:lnTo>
                      <a:pt x="660750" y="450533"/>
                    </a:lnTo>
                    <a:cubicBezTo>
                      <a:pt x="660750" y="449962"/>
                      <a:pt x="660750" y="447676"/>
                      <a:pt x="660750" y="446342"/>
                    </a:cubicBezTo>
                    <a:cubicBezTo>
                      <a:pt x="661062" y="443360"/>
                      <a:pt x="661701" y="440421"/>
                      <a:pt x="662655" y="437579"/>
                    </a:cubicBezTo>
                    <a:cubicBezTo>
                      <a:pt x="663544" y="434933"/>
                      <a:pt x="664693" y="432380"/>
                      <a:pt x="666084" y="429959"/>
                    </a:cubicBezTo>
                    <a:cubicBezTo>
                      <a:pt x="666750" y="428816"/>
                      <a:pt x="667417" y="427673"/>
                      <a:pt x="668179" y="426625"/>
                    </a:cubicBezTo>
                    <a:lnTo>
                      <a:pt x="669608" y="424625"/>
                    </a:lnTo>
                    <a:cubicBezTo>
                      <a:pt x="670560" y="423482"/>
                      <a:pt x="671322" y="422244"/>
                      <a:pt x="672084" y="421006"/>
                    </a:cubicBezTo>
                    <a:cubicBezTo>
                      <a:pt x="673595" y="418593"/>
                      <a:pt x="674871" y="416041"/>
                      <a:pt x="675895" y="413386"/>
                    </a:cubicBezTo>
                    <a:cubicBezTo>
                      <a:pt x="680004" y="402818"/>
                      <a:pt x="680004" y="391092"/>
                      <a:pt x="675895" y="380524"/>
                    </a:cubicBezTo>
                    <a:cubicBezTo>
                      <a:pt x="671761" y="370051"/>
                      <a:pt x="663981" y="361424"/>
                      <a:pt x="653987" y="356236"/>
                    </a:cubicBezTo>
                    <a:cubicBezTo>
                      <a:pt x="644115" y="351214"/>
                      <a:pt x="632828" y="349703"/>
                      <a:pt x="621983" y="351949"/>
                    </a:cubicBezTo>
                    <a:cubicBezTo>
                      <a:pt x="611484" y="354109"/>
                      <a:pt x="602020" y="359747"/>
                      <a:pt x="595122" y="367951"/>
                    </a:cubicBezTo>
                    <a:cubicBezTo>
                      <a:pt x="581588" y="384036"/>
                      <a:pt x="579535" y="406859"/>
                      <a:pt x="589979" y="425101"/>
                    </a:cubicBezTo>
                    <a:cubicBezTo>
                      <a:pt x="590550" y="426149"/>
                      <a:pt x="591217" y="427197"/>
                      <a:pt x="591884" y="428245"/>
                    </a:cubicBezTo>
                    <a:lnTo>
                      <a:pt x="593789" y="431197"/>
                    </a:lnTo>
                    <a:cubicBezTo>
                      <a:pt x="594718" y="432663"/>
                      <a:pt x="595545" y="434191"/>
                      <a:pt x="596265" y="435769"/>
                    </a:cubicBezTo>
                    <a:cubicBezTo>
                      <a:pt x="597804" y="439148"/>
                      <a:pt x="598800" y="442748"/>
                      <a:pt x="599218" y="446437"/>
                    </a:cubicBezTo>
                    <a:cubicBezTo>
                      <a:pt x="599218" y="447390"/>
                      <a:pt x="599218" y="448342"/>
                      <a:pt x="599218" y="449295"/>
                    </a:cubicBezTo>
                    <a:lnTo>
                      <a:pt x="599218" y="453676"/>
                    </a:lnTo>
                    <a:cubicBezTo>
                      <a:pt x="599150" y="460819"/>
                      <a:pt x="596888" y="467768"/>
                      <a:pt x="592741" y="473584"/>
                    </a:cubicBezTo>
                    <a:cubicBezTo>
                      <a:pt x="588659" y="479253"/>
                      <a:pt x="582944" y="483539"/>
                      <a:pt x="576358" y="485871"/>
                    </a:cubicBezTo>
                    <a:lnTo>
                      <a:pt x="575406" y="485871"/>
                    </a:lnTo>
                    <a:cubicBezTo>
                      <a:pt x="573421" y="486571"/>
                      <a:pt x="571315" y="486863"/>
                      <a:pt x="569214" y="486728"/>
                    </a:cubicBezTo>
                    <a:cubicBezTo>
                      <a:pt x="534430" y="484040"/>
                      <a:pt x="499809" y="479558"/>
                      <a:pt x="465487" y="473298"/>
                    </a:cubicBezTo>
                    <a:cubicBezTo>
                      <a:pt x="461582" y="472536"/>
                      <a:pt x="459010" y="467678"/>
                      <a:pt x="459582" y="460344"/>
                    </a:cubicBezTo>
                    <a:cubicBezTo>
                      <a:pt x="460153" y="453010"/>
                      <a:pt x="464154" y="447295"/>
                      <a:pt x="468440" y="447295"/>
                    </a:cubicBezTo>
                    <a:cubicBezTo>
                      <a:pt x="493491" y="448247"/>
                      <a:pt x="523685" y="449676"/>
                      <a:pt x="559023" y="449676"/>
                    </a:cubicBezTo>
                    <a:cubicBezTo>
                      <a:pt x="558165" y="448438"/>
                      <a:pt x="557213" y="447199"/>
                      <a:pt x="556356" y="445866"/>
                    </a:cubicBezTo>
                    <a:cubicBezTo>
                      <a:pt x="546121" y="430690"/>
                      <a:pt x="540801" y="412733"/>
                      <a:pt x="541116" y="394431"/>
                    </a:cubicBezTo>
                    <a:cubicBezTo>
                      <a:pt x="541907" y="352694"/>
                      <a:pt x="570614" y="316684"/>
                      <a:pt x="611124" y="306610"/>
                    </a:cubicBezTo>
                    <a:cubicBezTo>
                      <a:pt x="620106" y="304427"/>
                      <a:pt x="629309" y="303575"/>
                      <a:pt x="638446" y="304039"/>
                    </a:cubicBezTo>
                    <a:close/>
                    <a:moveTo>
                      <a:pt x="75152" y="2953"/>
                    </a:moveTo>
                    <a:cubicBezTo>
                      <a:pt x="77819" y="2953"/>
                      <a:pt x="81534" y="2953"/>
                      <a:pt x="83344" y="2953"/>
                    </a:cubicBezTo>
                    <a:lnTo>
                      <a:pt x="94964" y="3905"/>
                    </a:lnTo>
                    <a:cubicBezTo>
                      <a:pt x="110459" y="5429"/>
                      <a:pt x="125952" y="6890"/>
                      <a:pt x="141446" y="8287"/>
                    </a:cubicBezTo>
                    <a:cubicBezTo>
                      <a:pt x="171069" y="10097"/>
                      <a:pt x="199358" y="11430"/>
                      <a:pt x="225838" y="11430"/>
                    </a:cubicBezTo>
                    <a:cubicBezTo>
                      <a:pt x="278797" y="12097"/>
                      <a:pt x="324612" y="10573"/>
                      <a:pt x="360045" y="9049"/>
                    </a:cubicBezTo>
                    <a:cubicBezTo>
                      <a:pt x="363760" y="8858"/>
                      <a:pt x="367284" y="12859"/>
                      <a:pt x="368427" y="19908"/>
                    </a:cubicBezTo>
                    <a:cubicBezTo>
                      <a:pt x="369570" y="26956"/>
                      <a:pt x="367094" y="33528"/>
                      <a:pt x="362903" y="34290"/>
                    </a:cubicBezTo>
                    <a:cubicBezTo>
                      <a:pt x="317863" y="42567"/>
                      <a:pt x="272332" y="47912"/>
                      <a:pt x="226600" y="50292"/>
                    </a:cubicBezTo>
                    <a:cubicBezTo>
                      <a:pt x="199454" y="52102"/>
                      <a:pt x="170307" y="52102"/>
                      <a:pt x="139732" y="52102"/>
                    </a:cubicBezTo>
                    <a:cubicBezTo>
                      <a:pt x="124428" y="51912"/>
                      <a:pt x="108776" y="51435"/>
                      <a:pt x="92774" y="50673"/>
                    </a:cubicBezTo>
                    <a:lnTo>
                      <a:pt x="80772" y="50007"/>
                    </a:lnTo>
                    <a:cubicBezTo>
                      <a:pt x="78459" y="49785"/>
                      <a:pt x="76131" y="49785"/>
                      <a:pt x="73819" y="50007"/>
                    </a:cubicBezTo>
                    <a:cubicBezTo>
                      <a:pt x="60558" y="52375"/>
                      <a:pt x="51083" y="64169"/>
                      <a:pt x="51626" y="77629"/>
                    </a:cubicBezTo>
                    <a:lnTo>
                      <a:pt x="53531" y="102108"/>
                    </a:lnTo>
                    <a:lnTo>
                      <a:pt x="55150" y="128112"/>
                    </a:lnTo>
                    <a:cubicBezTo>
                      <a:pt x="56864" y="162973"/>
                      <a:pt x="57721" y="198597"/>
                      <a:pt x="56864" y="234506"/>
                    </a:cubicBezTo>
                    <a:cubicBezTo>
                      <a:pt x="56419" y="252477"/>
                      <a:pt x="55657" y="270446"/>
                      <a:pt x="54578" y="288417"/>
                    </a:cubicBezTo>
                    <a:lnTo>
                      <a:pt x="53721" y="301943"/>
                    </a:lnTo>
                    <a:lnTo>
                      <a:pt x="53245" y="308706"/>
                    </a:lnTo>
                    <a:lnTo>
                      <a:pt x="53245" y="312230"/>
                    </a:lnTo>
                    <a:cubicBezTo>
                      <a:pt x="53451" y="316480"/>
                      <a:pt x="54730" y="320608"/>
                      <a:pt x="56959" y="324231"/>
                    </a:cubicBezTo>
                    <a:cubicBezTo>
                      <a:pt x="61588" y="331626"/>
                      <a:pt x="69765" y="336040"/>
                      <a:pt x="78486" y="335852"/>
                    </a:cubicBezTo>
                    <a:lnTo>
                      <a:pt x="130493" y="333090"/>
                    </a:lnTo>
                    <a:cubicBezTo>
                      <a:pt x="133731" y="332932"/>
                      <a:pt x="136968" y="333418"/>
                      <a:pt x="140018" y="334518"/>
                    </a:cubicBezTo>
                    <a:cubicBezTo>
                      <a:pt x="151382" y="338801"/>
                      <a:pt x="160296" y="347853"/>
                      <a:pt x="164402" y="359283"/>
                    </a:cubicBezTo>
                    <a:cubicBezTo>
                      <a:pt x="165427" y="362116"/>
                      <a:pt x="166130" y="365055"/>
                      <a:pt x="166497" y="368046"/>
                    </a:cubicBezTo>
                    <a:cubicBezTo>
                      <a:pt x="166582" y="369537"/>
                      <a:pt x="166582" y="371032"/>
                      <a:pt x="166497" y="372523"/>
                    </a:cubicBezTo>
                    <a:lnTo>
                      <a:pt x="166497" y="376333"/>
                    </a:lnTo>
                    <a:cubicBezTo>
                      <a:pt x="166497" y="376905"/>
                      <a:pt x="166497" y="379191"/>
                      <a:pt x="166497" y="380524"/>
                    </a:cubicBezTo>
                    <a:cubicBezTo>
                      <a:pt x="166185" y="383506"/>
                      <a:pt x="165545" y="386445"/>
                      <a:pt x="164592" y="389287"/>
                    </a:cubicBezTo>
                    <a:cubicBezTo>
                      <a:pt x="163701" y="391933"/>
                      <a:pt x="162553" y="394486"/>
                      <a:pt x="161163" y="396907"/>
                    </a:cubicBezTo>
                    <a:cubicBezTo>
                      <a:pt x="160496" y="398050"/>
                      <a:pt x="159830" y="399193"/>
                      <a:pt x="159068" y="400241"/>
                    </a:cubicBezTo>
                    <a:lnTo>
                      <a:pt x="157639" y="402241"/>
                    </a:lnTo>
                    <a:cubicBezTo>
                      <a:pt x="156686" y="403384"/>
                      <a:pt x="155924" y="404622"/>
                      <a:pt x="155162" y="405861"/>
                    </a:cubicBezTo>
                    <a:cubicBezTo>
                      <a:pt x="153652" y="408273"/>
                      <a:pt x="152376" y="410825"/>
                      <a:pt x="151352" y="413481"/>
                    </a:cubicBezTo>
                    <a:cubicBezTo>
                      <a:pt x="147243" y="424049"/>
                      <a:pt x="147243" y="435774"/>
                      <a:pt x="151352" y="446342"/>
                    </a:cubicBezTo>
                    <a:cubicBezTo>
                      <a:pt x="155486" y="456815"/>
                      <a:pt x="163266" y="465442"/>
                      <a:pt x="173260" y="470631"/>
                    </a:cubicBezTo>
                    <a:cubicBezTo>
                      <a:pt x="183010" y="475598"/>
                      <a:pt x="194149" y="477141"/>
                      <a:pt x="204883" y="475012"/>
                    </a:cubicBezTo>
                    <a:cubicBezTo>
                      <a:pt x="215382" y="472853"/>
                      <a:pt x="224845" y="467215"/>
                      <a:pt x="231743" y="459010"/>
                    </a:cubicBezTo>
                    <a:cubicBezTo>
                      <a:pt x="245277" y="442925"/>
                      <a:pt x="247331" y="420102"/>
                      <a:pt x="236887" y="401860"/>
                    </a:cubicBezTo>
                    <a:cubicBezTo>
                      <a:pt x="236315" y="400812"/>
                      <a:pt x="235649" y="399765"/>
                      <a:pt x="234982" y="398717"/>
                    </a:cubicBezTo>
                    <a:lnTo>
                      <a:pt x="233077" y="395764"/>
                    </a:lnTo>
                    <a:cubicBezTo>
                      <a:pt x="232148" y="394298"/>
                      <a:pt x="231320" y="392770"/>
                      <a:pt x="230600" y="391192"/>
                    </a:cubicBezTo>
                    <a:cubicBezTo>
                      <a:pt x="229062" y="387814"/>
                      <a:pt x="228066" y="384213"/>
                      <a:pt x="227648" y="380524"/>
                    </a:cubicBezTo>
                    <a:cubicBezTo>
                      <a:pt x="227648" y="379572"/>
                      <a:pt x="227648" y="378619"/>
                      <a:pt x="227648" y="377667"/>
                    </a:cubicBezTo>
                    <a:lnTo>
                      <a:pt x="227648" y="373285"/>
                    </a:lnTo>
                    <a:cubicBezTo>
                      <a:pt x="227716" y="366142"/>
                      <a:pt x="229977" y="359194"/>
                      <a:pt x="234125" y="353378"/>
                    </a:cubicBezTo>
                    <a:cubicBezTo>
                      <a:pt x="238206" y="347708"/>
                      <a:pt x="243923" y="343422"/>
                      <a:pt x="250508" y="341091"/>
                    </a:cubicBezTo>
                    <a:lnTo>
                      <a:pt x="251460" y="341091"/>
                    </a:lnTo>
                    <a:cubicBezTo>
                      <a:pt x="253475" y="340378"/>
                      <a:pt x="255615" y="340086"/>
                      <a:pt x="257747" y="340233"/>
                    </a:cubicBezTo>
                    <a:cubicBezTo>
                      <a:pt x="292531" y="342920"/>
                      <a:pt x="327152" y="347404"/>
                      <a:pt x="361474" y="353664"/>
                    </a:cubicBezTo>
                    <a:cubicBezTo>
                      <a:pt x="365379" y="354426"/>
                      <a:pt x="367951" y="359283"/>
                      <a:pt x="367379" y="366618"/>
                    </a:cubicBezTo>
                    <a:cubicBezTo>
                      <a:pt x="366808" y="373952"/>
                      <a:pt x="362807" y="379667"/>
                      <a:pt x="358521" y="379667"/>
                    </a:cubicBezTo>
                    <a:cubicBezTo>
                      <a:pt x="333470" y="378714"/>
                      <a:pt x="303276" y="377286"/>
                      <a:pt x="267938" y="377286"/>
                    </a:cubicBezTo>
                    <a:cubicBezTo>
                      <a:pt x="268796" y="378524"/>
                      <a:pt x="269748" y="379762"/>
                      <a:pt x="270605" y="381096"/>
                    </a:cubicBezTo>
                    <a:cubicBezTo>
                      <a:pt x="280840" y="396272"/>
                      <a:pt x="286160" y="414228"/>
                      <a:pt x="285845" y="432531"/>
                    </a:cubicBezTo>
                    <a:cubicBezTo>
                      <a:pt x="285054" y="474267"/>
                      <a:pt x="256347" y="510277"/>
                      <a:pt x="215837" y="520351"/>
                    </a:cubicBezTo>
                    <a:cubicBezTo>
                      <a:pt x="197667" y="524862"/>
                      <a:pt x="178570" y="523918"/>
                      <a:pt x="160933" y="517638"/>
                    </a:cubicBezTo>
                    <a:cubicBezTo>
                      <a:pt x="111377" y="499991"/>
                      <a:pt x="85509" y="445511"/>
                      <a:pt x="103156" y="395955"/>
                    </a:cubicBezTo>
                    <a:cubicBezTo>
                      <a:pt x="104427" y="392541"/>
                      <a:pt x="105889" y="389202"/>
                      <a:pt x="107537" y="385953"/>
                    </a:cubicBezTo>
                    <a:lnTo>
                      <a:pt x="78962" y="387763"/>
                    </a:lnTo>
                    <a:lnTo>
                      <a:pt x="79248" y="387858"/>
                    </a:lnTo>
                    <a:cubicBezTo>
                      <a:pt x="36927" y="389303"/>
                      <a:pt x="1448" y="356170"/>
                      <a:pt x="0" y="313849"/>
                    </a:cubicBezTo>
                    <a:cubicBezTo>
                      <a:pt x="0" y="310706"/>
                      <a:pt x="0" y="306515"/>
                      <a:pt x="0" y="304324"/>
                    </a:cubicBezTo>
                    <a:lnTo>
                      <a:pt x="476" y="297847"/>
                    </a:lnTo>
                    <a:lnTo>
                      <a:pt x="1333" y="284798"/>
                    </a:lnTo>
                    <a:cubicBezTo>
                      <a:pt x="2476" y="267398"/>
                      <a:pt x="3334" y="250063"/>
                      <a:pt x="3905" y="232791"/>
                    </a:cubicBezTo>
                    <a:cubicBezTo>
                      <a:pt x="5143" y="198120"/>
                      <a:pt x="5048" y="163735"/>
                      <a:pt x="3905" y="130017"/>
                    </a:cubicBezTo>
                    <a:lnTo>
                      <a:pt x="2095" y="104871"/>
                    </a:lnTo>
                    <a:lnTo>
                      <a:pt x="1429" y="92393"/>
                    </a:lnTo>
                    <a:lnTo>
                      <a:pt x="1429" y="86202"/>
                    </a:lnTo>
                    <a:cubicBezTo>
                      <a:pt x="1429" y="84106"/>
                      <a:pt x="1429" y="82296"/>
                      <a:pt x="1429" y="78772"/>
                    </a:cubicBezTo>
                    <a:cubicBezTo>
                      <a:pt x="799" y="53757"/>
                      <a:pt x="12835" y="30115"/>
                      <a:pt x="33433" y="15907"/>
                    </a:cubicBezTo>
                    <a:cubicBezTo>
                      <a:pt x="43248" y="9162"/>
                      <a:pt x="54560" y="4911"/>
                      <a:pt x="66389" y="3524"/>
                    </a:cubicBezTo>
                    <a:cubicBezTo>
                      <a:pt x="69342" y="2953"/>
                      <a:pt x="72485" y="2953"/>
                      <a:pt x="75152" y="2953"/>
                    </a:cubicBezTo>
                    <a:close/>
                    <a:moveTo>
                      <a:pt x="513112" y="0"/>
                    </a:moveTo>
                    <a:cubicBezTo>
                      <a:pt x="516255" y="0"/>
                      <a:pt x="520446" y="0"/>
                      <a:pt x="522637" y="0"/>
                    </a:cubicBezTo>
                    <a:lnTo>
                      <a:pt x="529114" y="476"/>
                    </a:lnTo>
                    <a:lnTo>
                      <a:pt x="542163" y="1333"/>
                    </a:lnTo>
                    <a:cubicBezTo>
                      <a:pt x="559563" y="2476"/>
                      <a:pt x="576898" y="3334"/>
                      <a:pt x="594170" y="3905"/>
                    </a:cubicBezTo>
                    <a:cubicBezTo>
                      <a:pt x="628841" y="5143"/>
                      <a:pt x="663226" y="5048"/>
                      <a:pt x="696945" y="3905"/>
                    </a:cubicBezTo>
                    <a:lnTo>
                      <a:pt x="721424" y="2095"/>
                    </a:lnTo>
                    <a:lnTo>
                      <a:pt x="733902" y="1429"/>
                    </a:lnTo>
                    <a:lnTo>
                      <a:pt x="740093" y="1429"/>
                    </a:lnTo>
                    <a:cubicBezTo>
                      <a:pt x="742188" y="1429"/>
                      <a:pt x="743998" y="1429"/>
                      <a:pt x="747522" y="1429"/>
                    </a:cubicBezTo>
                    <a:cubicBezTo>
                      <a:pt x="772537" y="799"/>
                      <a:pt x="796180" y="12835"/>
                      <a:pt x="810387" y="33433"/>
                    </a:cubicBezTo>
                    <a:cubicBezTo>
                      <a:pt x="817268" y="43212"/>
                      <a:pt x="821650" y="54527"/>
                      <a:pt x="823151" y="66389"/>
                    </a:cubicBezTo>
                    <a:cubicBezTo>
                      <a:pt x="823722" y="69342"/>
                      <a:pt x="823722" y="72485"/>
                      <a:pt x="823722" y="75152"/>
                    </a:cubicBezTo>
                    <a:cubicBezTo>
                      <a:pt x="823722" y="77819"/>
                      <a:pt x="823722" y="81534"/>
                      <a:pt x="823722" y="83344"/>
                    </a:cubicBezTo>
                    <a:lnTo>
                      <a:pt x="822675" y="94964"/>
                    </a:lnTo>
                    <a:cubicBezTo>
                      <a:pt x="821277" y="110459"/>
                      <a:pt x="820134" y="125603"/>
                      <a:pt x="819246" y="140399"/>
                    </a:cubicBezTo>
                    <a:cubicBezTo>
                      <a:pt x="817436" y="170021"/>
                      <a:pt x="816102" y="198311"/>
                      <a:pt x="816102" y="224790"/>
                    </a:cubicBezTo>
                    <a:cubicBezTo>
                      <a:pt x="815436" y="277749"/>
                      <a:pt x="816960" y="323564"/>
                      <a:pt x="818484" y="358997"/>
                    </a:cubicBezTo>
                    <a:cubicBezTo>
                      <a:pt x="818674" y="362712"/>
                      <a:pt x="814674" y="366236"/>
                      <a:pt x="807625" y="367379"/>
                    </a:cubicBezTo>
                    <a:cubicBezTo>
                      <a:pt x="800577" y="368522"/>
                      <a:pt x="794004" y="366046"/>
                      <a:pt x="793242" y="361855"/>
                    </a:cubicBezTo>
                    <a:cubicBezTo>
                      <a:pt x="784965" y="316815"/>
                      <a:pt x="779621" y="271284"/>
                      <a:pt x="777240" y="225552"/>
                    </a:cubicBezTo>
                    <a:cubicBezTo>
                      <a:pt x="775431" y="198406"/>
                      <a:pt x="775431" y="169259"/>
                      <a:pt x="775431" y="138684"/>
                    </a:cubicBezTo>
                    <a:cubicBezTo>
                      <a:pt x="775431" y="123380"/>
                      <a:pt x="775716" y="108077"/>
                      <a:pt x="776288" y="92774"/>
                    </a:cubicBezTo>
                    <a:lnTo>
                      <a:pt x="776955" y="80772"/>
                    </a:lnTo>
                    <a:cubicBezTo>
                      <a:pt x="777177" y="78459"/>
                      <a:pt x="777177" y="76131"/>
                      <a:pt x="776955" y="73819"/>
                    </a:cubicBezTo>
                    <a:cubicBezTo>
                      <a:pt x="774586" y="60558"/>
                      <a:pt x="762792" y="51083"/>
                      <a:pt x="749332" y="51626"/>
                    </a:cubicBezTo>
                    <a:lnTo>
                      <a:pt x="724853" y="53531"/>
                    </a:lnTo>
                    <a:lnTo>
                      <a:pt x="698850" y="55150"/>
                    </a:lnTo>
                    <a:cubicBezTo>
                      <a:pt x="663988" y="56864"/>
                      <a:pt x="628365" y="57721"/>
                      <a:pt x="592455" y="56864"/>
                    </a:cubicBezTo>
                    <a:cubicBezTo>
                      <a:pt x="574484" y="56419"/>
                      <a:pt x="556515" y="55657"/>
                      <a:pt x="538544" y="54578"/>
                    </a:cubicBezTo>
                    <a:lnTo>
                      <a:pt x="525018" y="53721"/>
                    </a:lnTo>
                    <a:lnTo>
                      <a:pt x="518256" y="53245"/>
                    </a:lnTo>
                    <a:lnTo>
                      <a:pt x="514731" y="53245"/>
                    </a:lnTo>
                    <a:cubicBezTo>
                      <a:pt x="510481" y="53451"/>
                      <a:pt x="506353" y="54730"/>
                      <a:pt x="502730" y="56959"/>
                    </a:cubicBezTo>
                    <a:cubicBezTo>
                      <a:pt x="495336" y="61588"/>
                      <a:pt x="490921" y="69765"/>
                      <a:pt x="491109" y="78486"/>
                    </a:cubicBezTo>
                    <a:lnTo>
                      <a:pt x="493872" y="130493"/>
                    </a:lnTo>
                    <a:cubicBezTo>
                      <a:pt x="494029" y="133731"/>
                      <a:pt x="493543" y="136968"/>
                      <a:pt x="492443" y="140018"/>
                    </a:cubicBezTo>
                    <a:cubicBezTo>
                      <a:pt x="488160" y="151382"/>
                      <a:pt x="479108" y="160296"/>
                      <a:pt x="467678" y="164402"/>
                    </a:cubicBezTo>
                    <a:cubicBezTo>
                      <a:pt x="464845" y="165427"/>
                      <a:pt x="461906" y="166130"/>
                      <a:pt x="458915" y="166497"/>
                    </a:cubicBezTo>
                    <a:lnTo>
                      <a:pt x="454438" y="166497"/>
                    </a:lnTo>
                    <a:lnTo>
                      <a:pt x="450628" y="166497"/>
                    </a:lnTo>
                    <a:lnTo>
                      <a:pt x="446437" y="166497"/>
                    </a:lnTo>
                    <a:cubicBezTo>
                      <a:pt x="443455" y="166185"/>
                      <a:pt x="440516" y="165545"/>
                      <a:pt x="437674" y="164592"/>
                    </a:cubicBezTo>
                    <a:cubicBezTo>
                      <a:pt x="435028" y="163702"/>
                      <a:pt x="432475" y="162554"/>
                      <a:pt x="430054" y="161163"/>
                    </a:cubicBezTo>
                    <a:lnTo>
                      <a:pt x="426720" y="159068"/>
                    </a:lnTo>
                    <a:lnTo>
                      <a:pt x="424720" y="157639"/>
                    </a:lnTo>
                    <a:lnTo>
                      <a:pt x="421101" y="155162"/>
                    </a:lnTo>
                    <a:cubicBezTo>
                      <a:pt x="418688" y="153653"/>
                      <a:pt x="416136" y="152376"/>
                      <a:pt x="413481" y="151352"/>
                    </a:cubicBezTo>
                    <a:cubicBezTo>
                      <a:pt x="402913" y="147243"/>
                      <a:pt x="391187" y="147243"/>
                      <a:pt x="380619" y="151352"/>
                    </a:cubicBezTo>
                    <a:cubicBezTo>
                      <a:pt x="370146" y="155486"/>
                      <a:pt x="361519" y="163266"/>
                      <a:pt x="356331" y="173260"/>
                    </a:cubicBezTo>
                    <a:cubicBezTo>
                      <a:pt x="351342" y="183038"/>
                      <a:pt x="349798" y="194214"/>
                      <a:pt x="351949" y="204978"/>
                    </a:cubicBezTo>
                    <a:cubicBezTo>
                      <a:pt x="354108" y="215477"/>
                      <a:pt x="359746" y="224940"/>
                      <a:pt x="367951" y="231839"/>
                    </a:cubicBezTo>
                    <a:cubicBezTo>
                      <a:pt x="384036" y="245373"/>
                      <a:pt x="406859" y="247426"/>
                      <a:pt x="425101" y="236982"/>
                    </a:cubicBezTo>
                    <a:lnTo>
                      <a:pt x="428244" y="235077"/>
                    </a:lnTo>
                    <a:lnTo>
                      <a:pt x="431197" y="233172"/>
                    </a:lnTo>
                    <a:cubicBezTo>
                      <a:pt x="432663" y="232243"/>
                      <a:pt x="434191" y="231416"/>
                      <a:pt x="435769" y="230696"/>
                    </a:cubicBezTo>
                    <a:cubicBezTo>
                      <a:pt x="439148" y="229157"/>
                      <a:pt x="442748" y="228161"/>
                      <a:pt x="446437" y="227743"/>
                    </a:cubicBezTo>
                    <a:lnTo>
                      <a:pt x="449295" y="227743"/>
                    </a:lnTo>
                    <a:lnTo>
                      <a:pt x="453676" y="227743"/>
                    </a:lnTo>
                    <a:cubicBezTo>
                      <a:pt x="460819" y="227811"/>
                      <a:pt x="467767" y="230073"/>
                      <a:pt x="473583" y="234220"/>
                    </a:cubicBezTo>
                    <a:cubicBezTo>
                      <a:pt x="479253" y="238301"/>
                      <a:pt x="483539" y="244018"/>
                      <a:pt x="485871" y="250603"/>
                    </a:cubicBezTo>
                    <a:lnTo>
                      <a:pt x="485871" y="251555"/>
                    </a:lnTo>
                    <a:cubicBezTo>
                      <a:pt x="486571" y="253540"/>
                      <a:pt x="486862" y="255646"/>
                      <a:pt x="486728" y="257747"/>
                    </a:cubicBezTo>
                    <a:cubicBezTo>
                      <a:pt x="484040" y="292531"/>
                      <a:pt x="479557" y="327152"/>
                      <a:pt x="473298" y="361474"/>
                    </a:cubicBezTo>
                    <a:cubicBezTo>
                      <a:pt x="472536" y="365379"/>
                      <a:pt x="467678" y="367951"/>
                      <a:pt x="460344" y="367379"/>
                    </a:cubicBezTo>
                    <a:cubicBezTo>
                      <a:pt x="453009" y="366808"/>
                      <a:pt x="447294" y="362807"/>
                      <a:pt x="447294" y="358521"/>
                    </a:cubicBezTo>
                    <a:cubicBezTo>
                      <a:pt x="448247" y="333470"/>
                      <a:pt x="449676" y="303276"/>
                      <a:pt x="449676" y="267938"/>
                    </a:cubicBezTo>
                    <a:lnTo>
                      <a:pt x="445866" y="270605"/>
                    </a:lnTo>
                    <a:cubicBezTo>
                      <a:pt x="430689" y="280840"/>
                      <a:pt x="412733" y="286161"/>
                      <a:pt x="394431" y="285845"/>
                    </a:cubicBezTo>
                    <a:cubicBezTo>
                      <a:pt x="352630" y="285085"/>
                      <a:pt x="316561" y="256323"/>
                      <a:pt x="306515" y="215741"/>
                    </a:cubicBezTo>
                    <a:cubicBezTo>
                      <a:pt x="301201" y="194371"/>
                      <a:pt x="303456" y="171819"/>
                      <a:pt x="312897" y="151924"/>
                    </a:cubicBezTo>
                    <a:lnTo>
                      <a:pt x="312897" y="152114"/>
                    </a:lnTo>
                    <a:cubicBezTo>
                      <a:pt x="333934" y="108029"/>
                      <a:pt x="384912" y="87004"/>
                      <a:pt x="430911" y="103442"/>
                    </a:cubicBezTo>
                    <a:cubicBezTo>
                      <a:pt x="434325" y="104713"/>
                      <a:pt x="437664" y="106176"/>
                      <a:pt x="440913" y="107823"/>
                    </a:cubicBezTo>
                    <a:lnTo>
                      <a:pt x="439103" y="79248"/>
                    </a:lnTo>
                    <a:cubicBezTo>
                      <a:pt x="437658" y="36927"/>
                      <a:pt x="470792" y="1448"/>
                      <a:pt x="513112" y="0"/>
                    </a:cubicBezTo>
                    <a:close/>
                  </a:path>
                </a:pathLst>
              </a:custGeom>
              <a:solidFill>
                <a:srgbClr val="00B1B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6A30869A-0B5E-4AAC-8155-BCF57F770543}"/>
              </a:ext>
            </a:extLst>
          </p:cNvPr>
          <p:cNvSpPr txBox="1"/>
          <p:nvPr/>
        </p:nvSpPr>
        <p:spPr>
          <a:xfrm>
            <a:off x="397216" y="1186757"/>
            <a:ext cx="360866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b="1" dirty="0" smtClean="0">
                <a:solidFill>
                  <a:srgbClr val="00557F"/>
                </a:solidFill>
                <a:latin typeface="Museo 500" panose="02000000000000000000" pitchFamily="50" charset="0"/>
              </a:rPr>
              <a:t>Join Wellpath in a Fulltime, </a:t>
            </a:r>
            <a:br>
              <a:rPr lang="en-US" sz="2000" b="1" dirty="0" smtClean="0">
                <a:solidFill>
                  <a:srgbClr val="00557F"/>
                </a:solidFill>
                <a:latin typeface="Museo 500" panose="02000000000000000000" pitchFamily="50" charset="0"/>
              </a:rPr>
            </a:br>
            <a:r>
              <a:rPr lang="en-US" sz="2000" b="1" dirty="0" smtClean="0">
                <a:solidFill>
                  <a:srgbClr val="00557F"/>
                </a:solidFill>
                <a:latin typeface="Museo 500" panose="02000000000000000000" pitchFamily="50" charset="0"/>
              </a:rPr>
              <a:t>National Travel Position</a:t>
            </a:r>
            <a:endParaRPr lang="en-US" sz="2000" b="1" dirty="0">
              <a:solidFill>
                <a:srgbClr val="00557F"/>
              </a:solidFill>
              <a:latin typeface="Museo 500" panose="02000000000000000000" pitchFamily="50" charset="0"/>
            </a:endParaRPr>
          </a:p>
        </p:txBody>
      </p: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F892EEB2-B174-4484-AD0B-E3E9833F49C3}"/>
              </a:ext>
            </a:extLst>
          </p:cNvPr>
          <p:cNvGrpSpPr/>
          <p:nvPr/>
        </p:nvGrpSpPr>
        <p:grpSpPr>
          <a:xfrm>
            <a:off x="375945" y="1946696"/>
            <a:ext cx="3782140" cy="1176399"/>
            <a:chOff x="253302" y="1891282"/>
            <a:chExt cx="3805583" cy="1176399"/>
          </a:xfrm>
        </p:grpSpPr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8913EE14-CF0F-4781-B112-8243442739A0}"/>
                </a:ext>
              </a:extLst>
            </p:cNvPr>
            <p:cNvSpPr txBox="1"/>
            <p:nvPr/>
          </p:nvSpPr>
          <p:spPr>
            <a:xfrm>
              <a:off x="253302" y="1891282"/>
              <a:ext cx="3247820" cy="307777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400" b="1" dirty="0" smtClean="0">
                  <a:solidFill>
                    <a:schemeClr val="bg1"/>
                  </a:solidFill>
                  <a:latin typeface="Museo 500" panose="02000000000000000000" pitchFamily="50" charset="0"/>
                </a:rPr>
                <a:t>Competitive pay plus stipend</a:t>
              </a:r>
              <a:endParaRPr lang="en-US" sz="1400" b="1" dirty="0">
                <a:solidFill>
                  <a:schemeClr val="bg1"/>
                </a:solidFill>
                <a:latin typeface="Museo 500" panose="02000000000000000000" pitchFamily="50" charset="0"/>
              </a:endParaRP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1D32445E-64D4-419F-9FAA-2ECCB51F4BD8}"/>
                </a:ext>
              </a:extLst>
            </p:cNvPr>
            <p:cNvSpPr txBox="1"/>
            <p:nvPr/>
          </p:nvSpPr>
          <p:spPr>
            <a:xfrm>
              <a:off x="253302" y="2217871"/>
              <a:ext cx="3805583" cy="307777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400" b="1" dirty="0" smtClean="0">
                  <a:solidFill>
                    <a:schemeClr val="bg1"/>
                  </a:solidFill>
                  <a:latin typeface="Museo 500" panose="02000000000000000000" pitchFamily="50" charset="0"/>
                </a:rPr>
                <a:t>Built-in shift differential</a:t>
              </a:r>
              <a:endParaRPr lang="en-US" sz="1400" b="1" dirty="0">
                <a:solidFill>
                  <a:schemeClr val="bg1"/>
                </a:solidFill>
                <a:latin typeface="Museo 500" panose="02000000000000000000" pitchFamily="50" charset="0"/>
              </a:endParaRP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8360D69C-F9B5-4FB8-A09E-A6104EDB5823}"/>
                </a:ext>
              </a:extLst>
            </p:cNvPr>
            <p:cNvSpPr txBox="1"/>
            <p:nvPr/>
          </p:nvSpPr>
          <p:spPr>
            <a:xfrm>
              <a:off x="253303" y="2544461"/>
              <a:ext cx="3195181" cy="52322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400" b="1" dirty="0" smtClean="0">
                  <a:solidFill>
                    <a:schemeClr val="bg1"/>
                  </a:solidFill>
                  <a:latin typeface="Museo 500" panose="02000000000000000000" pitchFamily="50" charset="0"/>
                </a:rPr>
                <a:t>Benefits Package:  medical, dental, vision, 401K</a:t>
              </a:r>
              <a:endParaRPr lang="en-US" sz="1400" b="1" dirty="0">
                <a:solidFill>
                  <a:schemeClr val="bg1"/>
                </a:solidFill>
                <a:latin typeface="Museo 500" panose="02000000000000000000" pitchFamily="50" charset="0"/>
              </a:endParaRP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D741EDB-56EB-4E76-A5E1-A92DACA2961B}"/>
              </a:ext>
            </a:extLst>
          </p:cNvPr>
          <p:cNvSpPr/>
          <p:nvPr/>
        </p:nvSpPr>
        <p:spPr>
          <a:xfrm>
            <a:off x="201019" y="7555275"/>
            <a:ext cx="3021688" cy="1604770"/>
          </a:xfrm>
          <a:prstGeom prst="roundRect">
            <a:avLst>
              <a:gd name="adj" fmla="val 453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33D0931E-E767-4022-8746-138660C6B21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964" y="1286567"/>
            <a:ext cx="3088499" cy="3321498"/>
          </a:xfrm>
        </p:spPr>
      </p:pic>
      <p:sp>
        <p:nvSpPr>
          <p:cNvPr id="9" name="Rectangle 8"/>
          <p:cNvSpPr/>
          <p:nvPr/>
        </p:nvSpPr>
        <p:spPr>
          <a:xfrm>
            <a:off x="225271" y="7654064"/>
            <a:ext cx="29861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Museo 300" panose="02000000000000000000" pitchFamily="50" charset="0"/>
                <a:cs typeface="Arial" panose="020B0604020202020204" pitchFamily="34" charset="0"/>
              </a:rPr>
              <a:t>m</a:t>
            </a:r>
            <a:r>
              <a:rPr lang="en-US" sz="1100" dirty="0" smtClean="0">
                <a:latin typeface="Museo 300" panose="02000000000000000000" pitchFamily="50" charset="0"/>
                <a:cs typeface="Arial" panose="020B0604020202020204" pitchFamily="34" charset="0"/>
              </a:rPr>
              <a:t>ust be able to work flexible schedules</a:t>
            </a:r>
            <a:br>
              <a:rPr lang="en-US" sz="1100" dirty="0" smtClean="0">
                <a:latin typeface="Museo 300" panose="02000000000000000000" pitchFamily="50" charset="0"/>
                <a:cs typeface="Arial" panose="020B0604020202020204" pitchFamily="34" charset="0"/>
              </a:rPr>
            </a:br>
            <a:r>
              <a:rPr lang="en-US" sz="1100" dirty="0" smtClean="0">
                <a:latin typeface="Museo 300" panose="02000000000000000000" pitchFamily="50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Museo 300" panose="02000000000000000000" pitchFamily="50" charset="0"/>
                <a:cs typeface="Arial" panose="020B0604020202020204" pitchFamily="34" charset="0"/>
              </a:rPr>
              <a:t>may be scheduled to work at secondary locations</a:t>
            </a:r>
            <a:r>
              <a:rPr lang="en-US" sz="1100" dirty="0">
                <a:latin typeface="Museo 300" panose="02000000000000000000" pitchFamily="50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Museo 300" panose="02000000000000000000" pitchFamily="50" charset="0"/>
                <a:cs typeface="Arial" panose="020B0604020202020204" pitchFamily="34" charset="0"/>
              </a:rPr>
              <a:t>in areas where </a:t>
            </a:r>
            <a:r>
              <a:rPr lang="en-US" sz="1100" dirty="0">
                <a:latin typeface="Museo 300" panose="02000000000000000000" pitchFamily="50" charset="0"/>
                <a:cs typeface="Arial" panose="020B0604020202020204" pitchFamily="34" charset="0"/>
              </a:rPr>
              <a:t>the company operates multiple </a:t>
            </a:r>
            <a:r>
              <a:rPr lang="en-US" sz="1100" dirty="0" smtClean="0">
                <a:latin typeface="Museo 300" panose="02000000000000000000" pitchFamily="50" charset="0"/>
                <a:cs typeface="Arial" panose="020B0604020202020204" pitchFamily="34" charset="0"/>
              </a:rPr>
              <a:t>facilities</a:t>
            </a:r>
            <a:br>
              <a:rPr lang="en-US" sz="1100" dirty="0" smtClean="0">
                <a:latin typeface="Museo 300" panose="02000000000000000000" pitchFamily="50" charset="0"/>
                <a:cs typeface="Arial" panose="020B0604020202020204" pitchFamily="34" charset="0"/>
              </a:rPr>
            </a:br>
            <a:endParaRPr lang="en-US" sz="1100" dirty="0" smtClean="0">
              <a:latin typeface="Museo 300" panose="02000000000000000000" pitchFamily="50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Museo 300" panose="02000000000000000000" pitchFamily="50" charset="0"/>
                <a:cs typeface="Arial" panose="020B0604020202020204" pitchFamily="34" charset="0"/>
              </a:rPr>
              <a:t>w</a:t>
            </a:r>
            <a:r>
              <a:rPr lang="en-US" sz="1100" dirty="0" smtClean="0">
                <a:latin typeface="Museo 300" panose="02000000000000000000" pitchFamily="50" charset="0"/>
                <a:cs typeface="Arial" panose="020B0604020202020204" pitchFamily="34" charset="0"/>
              </a:rPr>
              <a:t>ork locations may change / may be assigned to additional facilities</a:t>
            </a:r>
            <a:endParaRPr lang="en-US" sz="1100" dirty="0">
              <a:latin typeface="Museo 300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360D69C-F9B5-4FB8-A09E-A6104EDB5823}"/>
              </a:ext>
            </a:extLst>
          </p:cNvPr>
          <p:cNvSpPr txBox="1"/>
          <p:nvPr/>
        </p:nvSpPr>
        <p:spPr>
          <a:xfrm>
            <a:off x="381892" y="3098271"/>
            <a:ext cx="3175498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b="1" dirty="0" smtClean="0">
                <a:solidFill>
                  <a:schemeClr val="bg1"/>
                </a:solidFill>
                <a:latin typeface="Museo 500" panose="02000000000000000000" pitchFamily="50" charset="0"/>
              </a:rPr>
              <a:t>Eligible to accrue vacation / sick time</a:t>
            </a:r>
            <a:endParaRPr lang="en-US" sz="1400" b="1" dirty="0">
              <a:solidFill>
                <a:schemeClr val="bg1"/>
              </a:solidFill>
              <a:latin typeface="Museo 500" panose="02000000000000000000" pitchFamily="50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77E023D-94EB-4A53-8BBE-E800D554F597}"/>
              </a:ext>
            </a:extLst>
          </p:cNvPr>
          <p:cNvSpPr txBox="1"/>
          <p:nvPr/>
        </p:nvSpPr>
        <p:spPr>
          <a:xfrm>
            <a:off x="204738" y="6614340"/>
            <a:ext cx="2959999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557F"/>
                </a:solidFill>
                <a:latin typeface="Museo 700" panose="02000000000000000000" pitchFamily="50" charset="0"/>
              </a:rPr>
              <a:t>“Great appeal for nurses who want comprehensive onboarding, variety in employment options, synergistic teams, and competitive pay.” </a:t>
            </a:r>
            <a:endParaRPr lang="en-US" sz="1200" b="1" dirty="0">
              <a:solidFill>
                <a:srgbClr val="00557F"/>
              </a:solidFill>
              <a:latin typeface="Museo 700" panose="02000000000000000000" pitchFamily="50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63" y="9348759"/>
            <a:ext cx="1704407" cy="4891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355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AB56812817C64AB36A0773DE0F7B6A" ma:contentTypeVersion="13" ma:contentTypeDescription="Create a new document." ma:contentTypeScope="" ma:versionID="8f04746d24c944b3320ebd624650876c">
  <xsd:schema xmlns:xsd="http://www.w3.org/2001/XMLSchema" xmlns:xs="http://www.w3.org/2001/XMLSchema" xmlns:p="http://schemas.microsoft.com/office/2006/metadata/properties" xmlns:ns2="6672f9d7-0fa1-4de5-b03f-ff568015cfbc" xmlns:ns3="0c7ce3c9-190c-4909-b7ac-842e2c72876e" targetNamespace="http://schemas.microsoft.com/office/2006/metadata/properties" ma:root="true" ma:fieldsID="ac5178bdc8d5a98e53b65b1773704fe0" ns2:_="" ns3:_="">
    <xsd:import namespace="6672f9d7-0fa1-4de5-b03f-ff568015cfbc"/>
    <xsd:import namespace="0c7ce3c9-190c-4909-b7ac-842e2c7287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2f9d7-0fa1-4de5-b03f-ff568015cf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ce3c9-190c-4909-b7ac-842e2c7287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07151A-DFCF-4D46-ABD2-794910284CF5}"/>
</file>

<file path=customXml/itemProps2.xml><?xml version="1.0" encoding="utf-8"?>
<ds:datastoreItem xmlns:ds="http://schemas.openxmlformats.org/officeDocument/2006/customXml" ds:itemID="{AAD68706-C488-4EAC-B33C-F376FEED7B62}"/>
</file>

<file path=customXml/itemProps3.xml><?xml version="1.0" encoding="utf-8"?>
<ds:datastoreItem xmlns:ds="http://schemas.openxmlformats.org/officeDocument/2006/customXml" ds:itemID="{B038D306-DEF2-4AE5-AAE8-F8BB3BB55FF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127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Museo 300</vt:lpstr>
      <vt:lpstr>Museo 500</vt:lpstr>
      <vt:lpstr>Museo 700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AMBarnes@Wellpath.us</dc:creator>
  <cp:lastModifiedBy>Angela Barnes</cp:lastModifiedBy>
  <cp:revision>66</cp:revision>
  <dcterms:created xsi:type="dcterms:W3CDTF">2020-08-25T05:10:26Z</dcterms:created>
  <dcterms:modified xsi:type="dcterms:W3CDTF">2022-03-11T19:33:59Z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C36345FD-E30A-43B6-A7D7-AC7EC5CAB428</vt:lpwstr>
  </property>
  <property fmtid="{D5CDD505-2E9C-101B-9397-08002B2CF9AE}" pid="3" name="ArticulatePath">
    <vt:lpwstr>one_pager_product_sell_sheet_template_presentation_report_infographic_ppt_pdf_document</vt:lpwstr>
  </property>
  <property fmtid="{D5CDD505-2E9C-101B-9397-08002B2CF9AE}" pid="4" name="ContentTypeId">
    <vt:lpwstr>0x01010024AB56812817C64AB36A0773DE0F7B6A</vt:lpwstr>
  </property>
</Properties>
</file>